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  <p:sldMasterId id="214748368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Raleway Thin"/>
      <p:bold r:id="rId29"/>
      <p:boldItalic r:id="rId30"/>
    </p:embeddedFont>
    <p:embeddedFont>
      <p:font typeface="Fira Sans Extra Condensed Medium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Thin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Medium-regular.fntdata"/><Relationship Id="rId30" Type="http://schemas.openxmlformats.org/officeDocument/2006/relationships/font" Target="fonts/RalewayThin-boldItalic.fntdata"/><Relationship Id="rId11" Type="http://schemas.openxmlformats.org/officeDocument/2006/relationships/slide" Target="slides/slide5.xml"/><Relationship Id="rId33" Type="http://schemas.openxmlformats.org/officeDocument/2006/relationships/font" Target="fonts/FiraSansExtraCondensedMedium-italic.fntdata"/><Relationship Id="rId10" Type="http://schemas.openxmlformats.org/officeDocument/2006/relationships/slide" Target="slides/slide4.xml"/><Relationship Id="rId32" Type="http://schemas.openxmlformats.org/officeDocument/2006/relationships/font" Target="fonts/FiraSansExtraCondensedMedium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FiraSansExtraCondensedMedium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f92927d68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f92927d68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g732f30fa7d_0_2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" name="Google Shape;1701;g732f30fa7d_0_2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g732f30fa7d_0_19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5" name="Google Shape;1715;g732f30fa7d_0_1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0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g732f30fa7d_0_2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2" name="Google Shape;1872;g732f30fa7d_0_2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732f30fa7d_0_2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Google Shape;1886;g732f30fa7d_0_2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g7f92927d68_0_46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0" name="Google Shape;1900;g7f92927d68_0_46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7f92927d68_0_10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7f92927d68_0_10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732f30fa7d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732f30fa7d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732f30fa7d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732f30fa7d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7f92927d68_0_4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7f92927d68_0_4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7f92927d68_0_4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" name="Google Shape;1206;g7f92927d68_0_4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732f30fa7d_0_1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Google Shape;1235;g732f30fa7d_0_1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g732f30fa7d_0_1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2" name="Google Shape;1392;g732f30fa7d_0_1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g732f30fa7d_0_2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4" name="Google Shape;1544;g732f30fa7d_0_2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1090670" y="957425"/>
            <a:ext cx="40956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327689" y="3498937"/>
            <a:ext cx="20874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5"/>
          <p:cNvSpPr txBox="1"/>
          <p:nvPr>
            <p:ph hasCustomPrompt="1"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9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ctrTitle"/>
          </p:nvPr>
        </p:nvSpPr>
        <p:spPr>
          <a:xfrm flipH="1">
            <a:off x="4734900" y="2943276"/>
            <a:ext cx="31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subTitle"/>
          </p:nvPr>
        </p:nvSpPr>
        <p:spPr>
          <a:xfrm flipH="1">
            <a:off x="4734875" y="3404726"/>
            <a:ext cx="3188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2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ctrTitle"/>
          </p:nvPr>
        </p:nvSpPr>
        <p:spPr>
          <a:xfrm flipH="1">
            <a:off x="104730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subTitle"/>
          </p:nvPr>
        </p:nvSpPr>
        <p:spPr>
          <a:xfrm flipH="1">
            <a:off x="104730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2" type="ctrTitle"/>
          </p:nvPr>
        </p:nvSpPr>
        <p:spPr>
          <a:xfrm flipH="1">
            <a:off x="598875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3" type="subTitle"/>
          </p:nvPr>
        </p:nvSpPr>
        <p:spPr>
          <a:xfrm flipH="1">
            <a:off x="525165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4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1039849" y="359300"/>
            <a:ext cx="54507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8" name="Google Shape;7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1" name="Google Shape;81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2" name="Google Shape;82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/>
          <p:nvPr>
            <p:ph type="ctrTitle"/>
          </p:nvPr>
        </p:nvSpPr>
        <p:spPr>
          <a:xfrm flipH="1">
            <a:off x="1052100" y="1203041"/>
            <a:ext cx="25398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22"/>
          <p:cNvSpPr txBox="1"/>
          <p:nvPr>
            <p:ph idx="1" type="subTitle"/>
          </p:nvPr>
        </p:nvSpPr>
        <p:spPr>
          <a:xfrm flipH="1">
            <a:off x="1051850" y="2972467"/>
            <a:ext cx="2388600" cy="13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idx="1" type="subTitle"/>
          </p:nvPr>
        </p:nvSpPr>
        <p:spPr>
          <a:xfrm flipH="1">
            <a:off x="2001775" y="2802050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8" name="Google Shape;88;p23"/>
          <p:cNvSpPr txBox="1"/>
          <p:nvPr>
            <p:ph hasCustomPrompt="1" type="title"/>
          </p:nvPr>
        </p:nvSpPr>
        <p:spPr>
          <a:xfrm flipH="1">
            <a:off x="3695029" y="212459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/>
          <p:nvPr>
            <p:ph type="ctrTitle"/>
          </p:nvPr>
        </p:nvSpPr>
        <p:spPr>
          <a:xfrm flipH="1">
            <a:off x="720025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1" name="Google Shape;91;p24"/>
          <p:cNvSpPr txBox="1"/>
          <p:nvPr>
            <p:ph idx="1" type="subTitle"/>
          </p:nvPr>
        </p:nvSpPr>
        <p:spPr>
          <a:xfrm flipH="1">
            <a:off x="720000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2" name="Google Shape;92;p24"/>
          <p:cNvSpPr txBox="1"/>
          <p:nvPr>
            <p:ph idx="2" type="ctrTitle"/>
          </p:nvPr>
        </p:nvSpPr>
        <p:spPr>
          <a:xfrm flipH="1">
            <a:off x="3474309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3" name="Google Shape;93;p24"/>
          <p:cNvSpPr txBox="1"/>
          <p:nvPr>
            <p:ph idx="3" type="subTitle"/>
          </p:nvPr>
        </p:nvSpPr>
        <p:spPr>
          <a:xfrm flipH="1">
            <a:off x="3474283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4" name="Google Shape;94;p24"/>
          <p:cNvSpPr txBox="1"/>
          <p:nvPr>
            <p:ph idx="4" type="ctrTitle"/>
          </p:nvPr>
        </p:nvSpPr>
        <p:spPr>
          <a:xfrm flipH="1">
            <a:off x="6240200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5" type="subTitle"/>
          </p:nvPr>
        </p:nvSpPr>
        <p:spPr>
          <a:xfrm flipH="1">
            <a:off x="6240175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6" name="Google Shape;96;p24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5"/>
          <p:cNvSpPr txBox="1"/>
          <p:nvPr>
            <p:ph type="ctrTitle"/>
          </p:nvPr>
        </p:nvSpPr>
        <p:spPr>
          <a:xfrm flipH="1">
            <a:off x="5816750" y="3981612"/>
            <a:ext cx="2195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1" type="subTitle"/>
          </p:nvPr>
        </p:nvSpPr>
        <p:spPr>
          <a:xfrm flipH="1">
            <a:off x="4617950" y="32298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25"/>
          <p:cNvSpPr txBox="1"/>
          <p:nvPr>
            <p:ph idx="2" type="ctrTitle"/>
          </p:nvPr>
        </p:nvSpPr>
        <p:spPr>
          <a:xfrm flipH="1">
            <a:off x="5362550" y="299330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1" name="Google Shape;101;p25"/>
          <p:cNvSpPr txBox="1"/>
          <p:nvPr>
            <p:ph idx="3" type="subTitle"/>
          </p:nvPr>
        </p:nvSpPr>
        <p:spPr>
          <a:xfrm flipH="1">
            <a:off x="4617950" y="2234183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2" name="Google Shape;102;p25"/>
          <p:cNvSpPr txBox="1"/>
          <p:nvPr>
            <p:ph idx="4" type="ctrTitle"/>
          </p:nvPr>
        </p:nvSpPr>
        <p:spPr>
          <a:xfrm flipH="1">
            <a:off x="5362550" y="199299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3" name="Google Shape;103;p25"/>
          <p:cNvSpPr txBox="1"/>
          <p:nvPr>
            <p:ph idx="5" type="subTitle"/>
          </p:nvPr>
        </p:nvSpPr>
        <p:spPr>
          <a:xfrm flipH="1">
            <a:off x="4617950" y="12412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4" name="Google Shape;104;p25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ctrTitle"/>
          </p:nvPr>
        </p:nvSpPr>
        <p:spPr>
          <a:xfrm flipH="1">
            <a:off x="2397705" y="3197600"/>
            <a:ext cx="1683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 flipH="1">
            <a:off x="2397867" y="36538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26"/>
          <p:cNvSpPr txBox="1"/>
          <p:nvPr>
            <p:ph idx="2" type="ctrTitle"/>
          </p:nvPr>
        </p:nvSpPr>
        <p:spPr>
          <a:xfrm flipH="1">
            <a:off x="5248425" y="2136400"/>
            <a:ext cx="1416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9" name="Google Shape;109;p26"/>
          <p:cNvSpPr txBox="1"/>
          <p:nvPr>
            <p:ph idx="3" type="subTitle"/>
          </p:nvPr>
        </p:nvSpPr>
        <p:spPr>
          <a:xfrm flipH="1">
            <a:off x="4469325" y="25926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26"/>
          <p:cNvSpPr txBox="1"/>
          <p:nvPr>
            <p:ph idx="4" type="title"/>
          </p:nvPr>
        </p:nvSpPr>
        <p:spPr>
          <a:xfrm>
            <a:off x="1025047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0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ctrTitle"/>
          </p:nvPr>
        </p:nvSpPr>
        <p:spPr>
          <a:xfrm flipH="1">
            <a:off x="158012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1" type="subTitle"/>
          </p:nvPr>
        </p:nvSpPr>
        <p:spPr>
          <a:xfrm flipH="1">
            <a:off x="1403575" y="2411059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4" name="Google Shape;114;p27"/>
          <p:cNvSpPr txBox="1"/>
          <p:nvPr>
            <p:ph idx="2" type="ctrTitle"/>
          </p:nvPr>
        </p:nvSpPr>
        <p:spPr>
          <a:xfrm flipH="1">
            <a:off x="528847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3" type="subTitle"/>
          </p:nvPr>
        </p:nvSpPr>
        <p:spPr>
          <a:xfrm flipH="1">
            <a:off x="5028525" y="2411050"/>
            <a:ext cx="2715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6" name="Google Shape;116;p27"/>
          <p:cNvSpPr txBox="1"/>
          <p:nvPr>
            <p:ph idx="4" type="ctrTitle"/>
          </p:nvPr>
        </p:nvSpPr>
        <p:spPr>
          <a:xfrm flipH="1">
            <a:off x="158012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5" type="subTitle"/>
          </p:nvPr>
        </p:nvSpPr>
        <p:spPr>
          <a:xfrm flipH="1">
            <a:off x="140357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8" name="Google Shape;118;p27"/>
          <p:cNvSpPr txBox="1"/>
          <p:nvPr>
            <p:ph idx="6" type="ctrTitle"/>
          </p:nvPr>
        </p:nvSpPr>
        <p:spPr>
          <a:xfrm flipH="1">
            <a:off x="528847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7" type="subTitle"/>
          </p:nvPr>
        </p:nvSpPr>
        <p:spPr>
          <a:xfrm flipH="1">
            <a:off x="511192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0" name="Google Shape;120;p27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0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type="ctrTitle"/>
          </p:nvPr>
        </p:nvSpPr>
        <p:spPr>
          <a:xfrm flipH="1">
            <a:off x="1265292" y="1512925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3" name="Google Shape;123;p28"/>
          <p:cNvSpPr txBox="1"/>
          <p:nvPr>
            <p:ph idx="1" type="subTitle"/>
          </p:nvPr>
        </p:nvSpPr>
        <p:spPr>
          <a:xfrm flipH="1">
            <a:off x="1265273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4" name="Google Shape;124;p28"/>
          <p:cNvSpPr txBox="1"/>
          <p:nvPr>
            <p:ph idx="2" type="ctrTitle"/>
          </p:nvPr>
        </p:nvSpPr>
        <p:spPr>
          <a:xfrm flipH="1">
            <a:off x="3279682" y="1512925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3" type="subTitle"/>
          </p:nvPr>
        </p:nvSpPr>
        <p:spPr>
          <a:xfrm flipH="1">
            <a:off x="3279914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6" name="Google Shape;126;p28"/>
          <p:cNvSpPr txBox="1"/>
          <p:nvPr>
            <p:ph idx="4" type="ctrTitle"/>
          </p:nvPr>
        </p:nvSpPr>
        <p:spPr>
          <a:xfrm flipH="1">
            <a:off x="1265292" y="2864057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7" name="Google Shape;127;p28"/>
          <p:cNvSpPr txBox="1"/>
          <p:nvPr>
            <p:ph idx="5" type="subTitle"/>
          </p:nvPr>
        </p:nvSpPr>
        <p:spPr>
          <a:xfrm flipH="1">
            <a:off x="1265273" y="3274648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28"/>
          <p:cNvSpPr txBox="1"/>
          <p:nvPr>
            <p:ph idx="6" type="ctrTitle"/>
          </p:nvPr>
        </p:nvSpPr>
        <p:spPr>
          <a:xfrm flipH="1">
            <a:off x="3279682" y="2864057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7" type="subTitle"/>
          </p:nvPr>
        </p:nvSpPr>
        <p:spPr>
          <a:xfrm flipH="1">
            <a:off x="3279749" y="3274650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0" name="Google Shape;130;p28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idx="1" type="subTitle"/>
          </p:nvPr>
        </p:nvSpPr>
        <p:spPr>
          <a:xfrm>
            <a:off x="2952550" y="132932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3" name="Google Shape;133;p29"/>
          <p:cNvSpPr txBox="1"/>
          <p:nvPr>
            <p:ph hasCustomPrompt="1" type="title"/>
          </p:nvPr>
        </p:nvSpPr>
        <p:spPr>
          <a:xfrm>
            <a:off x="3335050" y="728073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9"/>
          <p:cNvSpPr txBox="1"/>
          <p:nvPr>
            <p:ph idx="2" type="subTitle"/>
          </p:nvPr>
        </p:nvSpPr>
        <p:spPr>
          <a:xfrm>
            <a:off x="1990525" y="267727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5" name="Google Shape;135;p29"/>
          <p:cNvSpPr txBox="1"/>
          <p:nvPr>
            <p:ph hasCustomPrompt="1" idx="3" type="title"/>
          </p:nvPr>
        </p:nvSpPr>
        <p:spPr>
          <a:xfrm>
            <a:off x="1396977" y="2076023"/>
            <a:ext cx="6327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29"/>
          <p:cNvSpPr txBox="1"/>
          <p:nvPr>
            <p:ph idx="4" type="subTitle"/>
          </p:nvPr>
        </p:nvSpPr>
        <p:spPr>
          <a:xfrm>
            <a:off x="1038025" y="4028775"/>
            <a:ext cx="43671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7" name="Google Shape;137;p29"/>
          <p:cNvSpPr txBox="1"/>
          <p:nvPr>
            <p:ph hasCustomPrompt="1" idx="5" type="title"/>
          </p:nvPr>
        </p:nvSpPr>
        <p:spPr>
          <a:xfrm>
            <a:off x="1038025" y="342752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/>
          <p:nvPr>
            <p:ph type="ctrTitle"/>
          </p:nvPr>
        </p:nvSpPr>
        <p:spPr>
          <a:xfrm>
            <a:off x="1042725" y="17575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0" name="Google Shape;140;p30"/>
          <p:cNvSpPr txBox="1"/>
          <p:nvPr>
            <p:ph idx="1" type="subTitle"/>
          </p:nvPr>
        </p:nvSpPr>
        <p:spPr>
          <a:xfrm>
            <a:off x="1027923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1" name="Google Shape;141;p30"/>
          <p:cNvSpPr txBox="1"/>
          <p:nvPr>
            <p:ph idx="2" type="ctrTitle"/>
          </p:nvPr>
        </p:nvSpPr>
        <p:spPr>
          <a:xfrm>
            <a:off x="3618750" y="17541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2" name="Google Shape;142;p30"/>
          <p:cNvSpPr txBox="1"/>
          <p:nvPr>
            <p:ph idx="3" type="subTitle"/>
          </p:nvPr>
        </p:nvSpPr>
        <p:spPr>
          <a:xfrm>
            <a:off x="3726475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3" name="Google Shape;143;p30"/>
          <p:cNvSpPr txBox="1"/>
          <p:nvPr>
            <p:ph idx="4" type="ctrTitle"/>
          </p:nvPr>
        </p:nvSpPr>
        <p:spPr>
          <a:xfrm>
            <a:off x="6220437" y="176148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4" name="Google Shape;144;p30"/>
          <p:cNvSpPr txBox="1"/>
          <p:nvPr>
            <p:ph idx="5" type="subTitle"/>
          </p:nvPr>
        </p:nvSpPr>
        <p:spPr>
          <a:xfrm>
            <a:off x="6435837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5" name="Google Shape;145;p30"/>
          <p:cNvSpPr txBox="1"/>
          <p:nvPr>
            <p:ph idx="6" type="ctrTitle"/>
          </p:nvPr>
        </p:nvSpPr>
        <p:spPr>
          <a:xfrm>
            <a:off x="1042725" y="32833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6" name="Google Shape;146;p30"/>
          <p:cNvSpPr txBox="1"/>
          <p:nvPr>
            <p:ph idx="7" type="subTitle"/>
          </p:nvPr>
        </p:nvSpPr>
        <p:spPr>
          <a:xfrm>
            <a:off x="1027923" y="3672773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7" name="Google Shape;147;p30"/>
          <p:cNvSpPr txBox="1"/>
          <p:nvPr>
            <p:ph idx="8" type="ctrTitle"/>
          </p:nvPr>
        </p:nvSpPr>
        <p:spPr>
          <a:xfrm>
            <a:off x="3618750" y="32799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8" name="Google Shape;148;p30"/>
          <p:cNvSpPr txBox="1"/>
          <p:nvPr>
            <p:ph idx="9" type="subTitle"/>
          </p:nvPr>
        </p:nvSpPr>
        <p:spPr>
          <a:xfrm>
            <a:off x="3726475" y="3664924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9" name="Google Shape;149;p30"/>
          <p:cNvSpPr txBox="1"/>
          <p:nvPr>
            <p:ph idx="13" type="ctrTitle"/>
          </p:nvPr>
        </p:nvSpPr>
        <p:spPr>
          <a:xfrm>
            <a:off x="6220437" y="3272681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0" name="Google Shape;150;p30"/>
          <p:cNvSpPr txBox="1"/>
          <p:nvPr>
            <p:ph idx="14" type="subTitle"/>
          </p:nvPr>
        </p:nvSpPr>
        <p:spPr>
          <a:xfrm>
            <a:off x="6435837" y="3664949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1" name="Google Shape;151;p30"/>
          <p:cNvSpPr txBox="1"/>
          <p:nvPr>
            <p:ph idx="15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1">
  <p:cSld name="CUSTOM_4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4" name="Google Shape;154;p31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2">
  <p:cSld name="CUSTOM_5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type="ctrTitle"/>
          </p:nvPr>
        </p:nvSpPr>
        <p:spPr>
          <a:xfrm>
            <a:off x="1056316" y="2151100"/>
            <a:ext cx="1839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7" name="Google Shape;157;p32"/>
          <p:cNvSpPr txBox="1"/>
          <p:nvPr>
            <p:ph idx="1" type="subTitle"/>
          </p:nvPr>
        </p:nvSpPr>
        <p:spPr>
          <a:xfrm>
            <a:off x="1056341" y="2612550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and subtitle">
  <p:cSld name="CUSTOM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/>
          <p:nvPr>
            <p:ph type="ctrTitle"/>
          </p:nvPr>
        </p:nvSpPr>
        <p:spPr>
          <a:xfrm flipH="1">
            <a:off x="1325250" y="815150"/>
            <a:ext cx="64935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60" name="Google Shape;160;p33"/>
          <p:cNvSpPr txBox="1"/>
          <p:nvPr>
            <p:ph idx="1" type="subTitle"/>
          </p:nvPr>
        </p:nvSpPr>
        <p:spPr>
          <a:xfrm flipH="1">
            <a:off x="2923175" y="3186013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ong text">
  <p:cSld name="CUSTOM_7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>
            <p:ph idx="1" type="subTitle"/>
          </p:nvPr>
        </p:nvSpPr>
        <p:spPr>
          <a:xfrm flipH="1">
            <a:off x="3535325" y="3068650"/>
            <a:ext cx="37512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3" name="Google Shape;163;p34"/>
          <p:cNvSpPr txBox="1"/>
          <p:nvPr>
            <p:ph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8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/>
          <p:nvPr>
            <p:ph type="ctrTitle"/>
          </p:nvPr>
        </p:nvSpPr>
        <p:spPr>
          <a:xfrm flipH="1">
            <a:off x="3543300" y="3623671"/>
            <a:ext cx="4572000" cy="1229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6"/>
          <p:cNvSpPr txBox="1"/>
          <p:nvPr>
            <p:ph type="ctrTitle"/>
          </p:nvPr>
        </p:nvSpPr>
        <p:spPr>
          <a:xfrm flipH="1">
            <a:off x="2877600" y="-264150"/>
            <a:ext cx="33888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68" name="Google Shape;168;p36"/>
          <p:cNvSpPr txBox="1"/>
          <p:nvPr>
            <p:ph idx="1" type="subTitle"/>
          </p:nvPr>
        </p:nvSpPr>
        <p:spPr>
          <a:xfrm flipH="1">
            <a:off x="2923200" y="1904987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9" name="Google Shape;169;p36"/>
          <p:cNvSpPr txBox="1"/>
          <p:nvPr/>
        </p:nvSpPr>
        <p:spPr>
          <a:xfrm>
            <a:off x="2753850" y="3999234"/>
            <a:ext cx="36363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CREDITS: This presentation template was created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including icons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and infographics &amp; images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. </a:t>
            </a:r>
            <a:endParaRPr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7"/>
          <p:cNvSpPr txBox="1"/>
          <p:nvPr>
            <p:ph hasCustomPrompt="1" type="title"/>
          </p:nvPr>
        </p:nvSpPr>
        <p:spPr>
          <a:xfrm>
            <a:off x="652677" y="202241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37"/>
          <p:cNvSpPr txBox="1"/>
          <p:nvPr>
            <p:ph hasCustomPrompt="1" idx="2" type="title"/>
          </p:nvPr>
        </p:nvSpPr>
        <p:spPr>
          <a:xfrm>
            <a:off x="652677" y="2916959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37"/>
          <p:cNvSpPr txBox="1"/>
          <p:nvPr>
            <p:ph hasCustomPrompt="1" idx="3" type="title"/>
          </p:nvPr>
        </p:nvSpPr>
        <p:spPr>
          <a:xfrm>
            <a:off x="4302096" y="2863017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37"/>
          <p:cNvSpPr txBox="1"/>
          <p:nvPr>
            <p:ph hasCustomPrompt="1" idx="4" type="title"/>
          </p:nvPr>
        </p:nvSpPr>
        <p:spPr>
          <a:xfrm>
            <a:off x="4302096" y="373755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5" name="Google Shape;175;p37"/>
          <p:cNvSpPr txBox="1"/>
          <p:nvPr>
            <p:ph idx="1" type="subTitle"/>
          </p:nvPr>
        </p:nvSpPr>
        <p:spPr>
          <a:xfrm flipH="1">
            <a:off x="2126275" y="1666983"/>
            <a:ext cx="23541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76" name="Google Shape;176;p37"/>
          <p:cNvSpPr txBox="1"/>
          <p:nvPr>
            <p:ph idx="5" type="subTitle"/>
          </p:nvPr>
        </p:nvSpPr>
        <p:spPr>
          <a:xfrm>
            <a:off x="2126173" y="208494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7" name="Google Shape;177;p37"/>
          <p:cNvSpPr txBox="1"/>
          <p:nvPr>
            <p:ph idx="6" type="subTitle"/>
          </p:nvPr>
        </p:nvSpPr>
        <p:spPr>
          <a:xfrm flipH="1">
            <a:off x="2126199" y="2557617"/>
            <a:ext cx="28863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78" name="Google Shape;178;p37"/>
          <p:cNvSpPr txBox="1"/>
          <p:nvPr>
            <p:ph idx="7" type="subTitle"/>
          </p:nvPr>
        </p:nvSpPr>
        <p:spPr>
          <a:xfrm>
            <a:off x="2126172" y="297579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9" name="Google Shape;179;p37"/>
          <p:cNvSpPr txBox="1"/>
          <p:nvPr>
            <p:ph idx="8" type="subTitle"/>
          </p:nvPr>
        </p:nvSpPr>
        <p:spPr>
          <a:xfrm flipH="1">
            <a:off x="5834967" y="2930497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80" name="Google Shape;180;p37"/>
          <p:cNvSpPr txBox="1"/>
          <p:nvPr>
            <p:ph idx="9" type="subTitle"/>
          </p:nvPr>
        </p:nvSpPr>
        <p:spPr>
          <a:xfrm>
            <a:off x="5834797" y="2984238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81" name="Google Shape;181;p37"/>
          <p:cNvSpPr txBox="1"/>
          <p:nvPr>
            <p:ph idx="13" type="subTitle"/>
          </p:nvPr>
        </p:nvSpPr>
        <p:spPr>
          <a:xfrm flipH="1">
            <a:off x="5834928" y="3796859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82" name="Google Shape;182;p37"/>
          <p:cNvSpPr txBox="1"/>
          <p:nvPr>
            <p:ph idx="14" type="subTitle"/>
          </p:nvPr>
        </p:nvSpPr>
        <p:spPr>
          <a:xfrm>
            <a:off x="5834797" y="3850600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83" name="Google Shape;183;p37"/>
          <p:cNvSpPr txBox="1"/>
          <p:nvPr>
            <p:ph idx="15" type="title"/>
          </p:nvPr>
        </p:nvSpPr>
        <p:spPr>
          <a:xfrm>
            <a:off x="1048247" y="361226"/>
            <a:ext cx="37029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Thin"/>
              <a:buChar char="●"/>
              <a:defRPr sz="1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app.slack.com/client/TUKV32M8C/CULDKCA69" TargetMode="External"/><Relationship Id="rId4" Type="http://schemas.openxmlformats.org/officeDocument/2006/relationships/hyperlink" Target="mailto:info@rocketcode.com.ar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natiguida.github.io/proyecto-final-html-css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flaticon.com/packs/avatars-54" TargetMode="External"/><Relationship Id="rId4" Type="http://schemas.openxmlformats.org/officeDocument/2006/relationships/hyperlink" Target="https://drive.google.com/open?id=1FdQCAbDTZLjdtZCXRvLV5chTjVnZO3Pd" TargetMode="External"/><Relationship Id="rId5" Type="http://schemas.openxmlformats.org/officeDocument/2006/relationships/hyperlink" Target="https://undraw.co/illustrations" TargetMode="External"/><Relationship Id="rId6" Type="http://schemas.openxmlformats.org/officeDocument/2006/relationships/hyperlink" Target="https://fontawesome.com/icons?d=gallery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39"/>
          <p:cNvGrpSpPr/>
          <p:nvPr/>
        </p:nvGrpSpPr>
        <p:grpSpPr>
          <a:xfrm>
            <a:off x="5867989" y="-1005539"/>
            <a:ext cx="1939231" cy="1939231"/>
            <a:chOff x="238125" y="2189800"/>
            <a:chExt cx="1119325" cy="1119325"/>
          </a:xfrm>
        </p:grpSpPr>
        <p:sp>
          <p:nvSpPr>
            <p:cNvPr id="190" name="Google Shape;190;p39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9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9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9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9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9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9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9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9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9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9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9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39"/>
          <p:cNvGrpSpPr/>
          <p:nvPr/>
        </p:nvGrpSpPr>
        <p:grpSpPr>
          <a:xfrm>
            <a:off x="-246837" y="829650"/>
            <a:ext cx="1204723" cy="1254910"/>
            <a:chOff x="7421838" y="4540088"/>
            <a:chExt cx="1204723" cy="1254910"/>
          </a:xfrm>
        </p:grpSpPr>
        <p:sp>
          <p:nvSpPr>
            <p:cNvPr id="203" name="Google Shape;203;p39"/>
            <p:cNvSpPr/>
            <p:nvPr/>
          </p:nvSpPr>
          <p:spPr>
            <a:xfrm>
              <a:off x="7621475" y="4795750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9"/>
            <p:cNvSpPr/>
            <p:nvPr/>
          </p:nvSpPr>
          <p:spPr>
            <a:xfrm>
              <a:off x="7556775" y="4706775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9"/>
            <p:cNvSpPr/>
            <p:nvPr/>
          </p:nvSpPr>
          <p:spPr>
            <a:xfrm>
              <a:off x="7486538" y="4629063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9"/>
            <p:cNvSpPr/>
            <p:nvPr/>
          </p:nvSpPr>
          <p:spPr>
            <a:xfrm>
              <a:off x="7421838" y="4540088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" name="Google Shape;207;p39"/>
          <p:cNvSpPr/>
          <p:nvPr/>
        </p:nvSpPr>
        <p:spPr>
          <a:xfrm>
            <a:off x="6750725" y="-108235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39"/>
          <p:cNvGrpSpPr/>
          <p:nvPr/>
        </p:nvGrpSpPr>
        <p:grpSpPr>
          <a:xfrm>
            <a:off x="8728164" y="560795"/>
            <a:ext cx="1302294" cy="1329958"/>
            <a:chOff x="441625" y="885600"/>
            <a:chExt cx="1100375" cy="1123750"/>
          </a:xfrm>
        </p:grpSpPr>
        <p:sp>
          <p:nvSpPr>
            <p:cNvPr id="209" name="Google Shape;209;p3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39"/>
          <p:cNvSpPr/>
          <p:nvPr/>
        </p:nvSpPr>
        <p:spPr>
          <a:xfrm>
            <a:off x="4081125" y="-18427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9"/>
          <p:cNvSpPr txBox="1"/>
          <p:nvPr>
            <p:ph type="ctrTitle"/>
          </p:nvPr>
        </p:nvSpPr>
        <p:spPr>
          <a:xfrm>
            <a:off x="916200" y="1351150"/>
            <a:ext cx="60627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500"/>
              <a:t>Curso de </a:t>
            </a:r>
            <a:r>
              <a:rPr lang="es" sz="6500">
                <a:solidFill>
                  <a:schemeClr val="accent1"/>
                </a:solidFill>
              </a:rPr>
              <a:t>HTML Y CSS</a:t>
            </a:r>
            <a:endParaRPr sz="6500">
              <a:solidFill>
                <a:schemeClr val="accent1"/>
              </a:solidFill>
            </a:endParaRPr>
          </a:p>
        </p:txBody>
      </p:sp>
      <p:sp>
        <p:nvSpPr>
          <p:cNvPr id="336" name="Google Shape;336;p39"/>
          <p:cNvSpPr/>
          <p:nvPr/>
        </p:nvSpPr>
        <p:spPr>
          <a:xfrm>
            <a:off x="7615175" y="15037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9"/>
          <p:cNvSpPr/>
          <p:nvPr/>
        </p:nvSpPr>
        <p:spPr>
          <a:xfrm>
            <a:off x="7030613" y="3254225"/>
            <a:ext cx="2837700" cy="2837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39"/>
          <p:cNvGrpSpPr/>
          <p:nvPr/>
        </p:nvGrpSpPr>
        <p:grpSpPr>
          <a:xfrm>
            <a:off x="6239202" y="4365695"/>
            <a:ext cx="1302294" cy="1329958"/>
            <a:chOff x="441625" y="885600"/>
            <a:chExt cx="1100375" cy="1123750"/>
          </a:xfrm>
        </p:grpSpPr>
        <p:sp>
          <p:nvSpPr>
            <p:cNvPr id="339" name="Google Shape;339;p3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39"/>
          <p:cNvSpPr/>
          <p:nvPr/>
        </p:nvSpPr>
        <p:spPr>
          <a:xfrm>
            <a:off x="7252600" y="3331073"/>
            <a:ext cx="527138" cy="52710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9"/>
          <p:cNvSpPr txBox="1"/>
          <p:nvPr>
            <p:ph idx="1" type="subTitle"/>
          </p:nvPr>
        </p:nvSpPr>
        <p:spPr>
          <a:xfrm>
            <a:off x="1153234" y="3511650"/>
            <a:ext cx="30063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Profesora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Nati Guida</a:t>
            </a:r>
            <a:endParaRPr sz="1800"/>
          </a:p>
        </p:txBody>
      </p:sp>
      <p:cxnSp>
        <p:nvCxnSpPr>
          <p:cNvPr id="466" name="Google Shape;466;p39"/>
          <p:cNvCxnSpPr/>
          <p:nvPr/>
        </p:nvCxnSpPr>
        <p:spPr>
          <a:xfrm>
            <a:off x="1059504" y="3583350"/>
            <a:ext cx="0" cy="527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7" name="Google Shape;467;p39"/>
          <p:cNvSpPr/>
          <p:nvPr/>
        </p:nvSpPr>
        <p:spPr>
          <a:xfrm>
            <a:off x="5742500" y="369692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2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48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entrega del proyecto se debe hacer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desde la plataforma</a:t>
            </a:r>
            <a:r>
              <a:rPr lang="es"/>
              <a:t>, compartiendo una URL pública con el proyecto. La forma más fácil es desde Google Drive.</a:t>
            </a:r>
            <a:endParaRPr/>
          </a:p>
        </p:txBody>
      </p:sp>
      <p:sp>
        <p:nvSpPr>
          <p:cNvPr id="1704" name="Google Shape;1704;p48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ENTREGA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05" name="Google Shape;1705;p48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48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7" name="Google Shape;1707;p48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48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48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48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48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2" name="Google Shape;1712;p48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49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8" name="Google Shape;1718;p49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EVALUACION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19" name="Google Shape;1719;p49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0" name="Google Shape;1720;p49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721" name="Google Shape;1721;p49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9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9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9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9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9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9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9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9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9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9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9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3" name="Google Shape;1733;p49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734" name="Google Shape;1734;p4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9" name="Google Shape;1859;p49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60" name="Google Shape;1860;p49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861" name="Google Shape;1861;p49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9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9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4" name="Google Shape;1864;p49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49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49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49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49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49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50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EVALUACION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75" name="Google Shape;1875;p50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6" name="Google Shape;1876;p50"/>
          <p:cNvSpPr txBox="1"/>
          <p:nvPr>
            <p:ph idx="1" type="body"/>
          </p:nvPr>
        </p:nvSpPr>
        <p:spPr>
          <a:xfrm>
            <a:off x="1052425" y="13476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evaluación del proyecto la hace el mismo profesor o profesora que dictó el curso.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Estos son algunos puntos que vamos a tener en cuenta para evaluar los proyectos:</a:t>
            </a:r>
            <a:br>
              <a:rPr lang="es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Scaffolding de carpetas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Estructuras HTML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Selectores CSS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Diseño del sitio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Responsive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7" name="Google Shape;1877;p50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8" name="Google Shape;1878;p50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50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50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1" name="Google Shape;1881;p50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2" name="Google Shape;1882;p50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3" name="Google Shape;1883;p50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51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EVALUACION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89" name="Google Shape;1889;p51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p51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¿Que pasa si desapruebo?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pasa nada. Podes volver a intentarlo las veces que sea necesario. Todo el proceso de correcciones lo vas a ver reflejado en la plataforma.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51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2" name="Google Shape;1892;p51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3" name="Google Shape;1893;p51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51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51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51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7" name="Google Shape;1897;p51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52"/>
          <p:cNvSpPr/>
          <p:nvPr/>
        </p:nvSpPr>
        <p:spPr>
          <a:xfrm>
            <a:off x="-2033675" y="177700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</a:t>
            </a:r>
            <a:endParaRPr/>
          </a:p>
        </p:txBody>
      </p:sp>
      <p:sp>
        <p:nvSpPr>
          <p:cNvPr id="1903" name="Google Shape;1903;p52"/>
          <p:cNvSpPr txBox="1"/>
          <p:nvPr>
            <p:ph type="ctrTitle"/>
          </p:nvPr>
        </p:nvSpPr>
        <p:spPr>
          <a:xfrm flipH="1">
            <a:off x="1419375" y="116850"/>
            <a:ext cx="63054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/>
              <a:t>GRACIAS</a:t>
            </a:r>
            <a:endParaRPr sz="7200"/>
          </a:p>
        </p:txBody>
      </p:sp>
      <p:sp>
        <p:nvSpPr>
          <p:cNvPr id="1904" name="Google Shape;1904;p52"/>
          <p:cNvSpPr txBox="1"/>
          <p:nvPr>
            <p:ph idx="1" type="subTitle"/>
          </p:nvPr>
        </p:nvSpPr>
        <p:spPr>
          <a:xfrm flipH="1">
            <a:off x="2428950" y="2008800"/>
            <a:ext cx="4286100" cy="18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¿Te quedaron dudas?</a:t>
            </a:r>
            <a:endParaRPr b="1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/>
              <a:t>No te olvides que podes encontrarnos en nuestro canal de </a:t>
            </a:r>
            <a:r>
              <a:rPr b="1" lang="es" sz="1600">
                <a:solidFill>
                  <a:schemeClr val="accent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Slack</a:t>
            </a:r>
            <a:r>
              <a:rPr lang="es" sz="1600"/>
              <a:t>.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/>
              <a:t>También podes mandarnos un email a </a:t>
            </a:r>
            <a:r>
              <a:rPr b="1" lang="es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info@rocketcode.com.ar</a:t>
            </a:r>
            <a:r>
              <a:rPr lang="es" sz="1600"/>
              <a:t>.</a:t>
            </a:r>
            <a:endParaRPr sz="1600"/>
          </a:p>
        </p:txBody>
      </p:sp>
      <p:sp>
        <p:nvSpPr>
          <p:cNvPr id="1905" name="Google Shape;1905;p52"/>
          <p:cNvSpPr/>
          <p:nvPr/>
        </p:nvSpPr>
        <p:spPr>
          <a:xfrm>
            <a:off x="6872200" y="-52805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6" name="Google Shape;1906;p52"/>
          <p:cNvGrpSpPr/>
          <p:nvPr/>
        </p:nvGrpSpPr>
        <p:grpSpPr>
          <a:xfrm>
            <a:off x="1136091" y="4047315"/>
            <a:ext cx="1606231" cy="1606231"/>
            <a:chOff x="238125" y="2189800"/>
            <a:chExt cx="1119325" cy="1119325"/>
          </a:xfrm>
        </p:grpSpPr>
        <p:sp>
          <p:nvSpPr>
            <p:cNvPr id="1907" name="Google Shape;1907;p52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9" name="Google Shape;1919;p52"/>
          <p:cNvGrpSpPr/>
          <p:nvPr/>
        </p:nvGrpSpPr>
        <p:grpSpPr>
          <a:xfrm>
            <a:off x="7364025" y="-598500"/>
            <a:ext cx="1320350" cy="1313405"/>
            <a:chOff x="3966050" y="1420800"/>
            <a:chExt cx="1320350" cy="1313405"/>
          </a:xfrm>
        </p:grpSpPr>
        <p:sp>
          <p:nvSpPr>
            <p:cNvPr id="1920" name="Google Shape;1920;p52"/>
            <p:cNvSpPr/>
            <p:nvPr/>
          </p:nvSpPr>
          <p:spPr>
            <a:xfrm>
              <a:off x="3966050" y="1420800"/>
              <a:ext cx="1195644" cy="1188699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028382" y="1483174"/>
              <a:ext cx="1195644" cy="1188656"/>
            </a:xfrm>
            <a:custGeom>
              <a:rect b="b" l="l" r="r" t="t"/>
              <a:pathLst>
                <a:path extrusionOk="0" h="27727" w="27890">
                  <a:moveTo>
                    <a:pt x="27492" y="0"/>
                  </a:moveTo>
                  <a:cubicBezTo>
                    <a:pt x="27319" y="0"/>
                    <a:pt x="27108" y="97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699"/>
                    <a:pt x="306" y="27727"/>
                    <a:pt x="397" y="27727"/>
                  </a:cubicBezTo>
                  <a:cubicBezTo>
                    <a:pt x="569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1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090713" y="1545506"/>
              <a:ext cx="1195687" cy="1188699"/>
            </a:xfrm>
            <a:custGeom>
              <a:rect b="b" l="l" r="r" t="t"/>
              <a:pathLst>
                <a:path extrusionOk="0" h="27728" w="27891">
                  <a:moveTo>
                    <a:pt x="27492" y="0"/>
                  </a:moveTo>
                  <a:cubicBezTo>
                    <a:pt x="27320" y="0"/>
                    <a:pt x="27108" y="98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700"/>
                    <a:pt x="306" y="27727"/>
                    <a:pt x="398" y="27727"/>
                  </a:cubicBezTo>
                  <a:cubicBezTo>
                    <a:pt x="570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2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3" name="Google Shape;1923;p52"/>
          <p:cNvSpPr/>
          <p:nvPr/>
        </p:nvSpPr>
        <p:spPr>
          <a:xfrm>
            <a:off x="7054253" y="2236500"/>
            <a:ext cx="670518" cy="670496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24" name="Google Shape;1924;p52"/>
          <p:cNvGrpSpPr/>
          <p:nvPr/>
        </p:nvGrpSpPr>
        <p:grpSpPr>
          <a:xfrm rot="1178694">
            <a:off x="756356" y="1711928"/>
            <a:ext cx="638221" cy="638134"/>
            <a:chOff x="1451675" y="2190025"/>
            <a:chExt cx="184650" cy="184625"/>
          </a:xfrm>
        </p:grpSpPr>
        <p:sp>
          <p:nvSpPr>
            <p:cNvPr id="1925" name="Google Shape;1925;p52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8" name="Google Shape;1928;p52"/>
          <p:cNvSpPr/>
          <p:nvPr/>
        </p:nvSpPr>
        <p:spPr>
          <a:xfrm>
            <a:off x="2746050" y="4062150"/>
            <a:ext cx="3656700" cy="35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0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 final</a:t>
            </a:r>
            <a:endParaRPr/>
          </a:p>
        </p:txBody>
      </p:sp>
      <p:sp>
        <p:nvSpPr>
          <p:cNvPr id="473" name="Google Shape;473;p40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Clase</a:t>
            </a:r>
            <a:endParaRPr/>
          </a:p>
        </p:txBody>
      </p:sp>
      <p:sp>
        <p:nvSpPr>
          <p:cNvPr id="474" name="Google Shape;474;p40"/>
          <p:cNvSpPr txBox="1"/>
          <p:nvPr>
            <p:ph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cxnSp>
        <p:nvCxnSpPr>
          <p:cNvPr id="475" name="Google Shape;475;p40"/>
          <p:cNvCxnSpPr/>
          <p:nvPr/>
        </p:nvCxnSpPr>
        <p:spPr>
          <a:xfrm>
            <a:off x="3450475" y="1741645"/>
            <a:ext cx="0" cy="14397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" name="Google Shape;476;p40"/>
          <p:cNvSpPr/>
          <p:nvPr/>
        </p:nvSpPr>
        <p:spPr>
          <a:xfrm>
            <a:off x="-799125" y="-1576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0"/>
          <p:cNvSpPr/>
          <p:nvPr/>
        </p:nvSpPr>
        <p:spPr>
          <a:xfrm>
            <a:off x="6785350" y="3269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" name="Google Shape;478;p40"/>
          <p:cNvGrpSpPr/>
          <p:nvPr/>
        </p:nvGrpSpPr>
        <p:grpSpPr>
          <a:xfrm>
            <a:off x="1995506" y="-713429"/>
            <a:ext cx="1227358" cy="1253431"/>
            <a:chOff x="441625" y="885600"/>
            <a:chExt cx="1100375" cy="1123750"/>
          </a:xfrm>
        </p:grpSpPr>
        <p:sp>
          <p:nvSpPr>
            <p:cNvPr id="479" name="Google Shape;479;p4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" name="Google Shape;604;p40"/>
          <p:cNvGrpSpPr/>
          <p:nvPr/>
        </p:nvGrpSpPr>
        <p:grpSpPr>
          <a:xfrm>
            <a:off x="5710791" y="4269988"/>
            <a:ext cx="1502706" cy="1502670"/>
            <a:chOff x="2817100" y="2404400"/>
            <a:chExt cx="1024200" cy="1024175"/>
          </a:xfrm>
        </p:grpSpPr>
        <p:sp>
          <p:nvSpPr>
            <p:cNvPr id="605" name="Google Shape;605;p40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" name="Google Shape;608;p40"/>
          <p:cNvSpPr/>
          <p:nvPr/>
        </p:nvSpPr>
        <p:spPr>
          <a:xfrm>
            <a:off x="1867050" y="86472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40"/>
          <p:cNvGrpSpPr/>
          <p:nvPr/>
        </p:nvGrpSpPr>
        <p:grpSpPr>
          <a:xfrm>
            <a:off x="8777306" y="2751596"/>
            <a:ext cx="1227358" cy="1253431"/>
            <a:chOff x="441625" y="885600"/>
            <a:chExt cx="1100375" cy="1123750"/>
          </a:xfrm>
        </p:grpSpPr>
        <p:sp>
          <p:nvSpPr>
            <p:cNvPr id="610" name="Google Shape;610;p4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" name="Google Shape;735;p40"/>
          <p:cNvSpPr/>
          <p:nvPr/>
        </p:nvSpPr>
        <p:spPr>
          <a:xfrm>
            <a:off x="8424000" y="2249602"/>
            <a:ext cx="423793" cy="423793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1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41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OBJETIVO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42" name="Google Shape;742;p41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" name="Google Shape;743;p41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744" name="Google Shape;744;p41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1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1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1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" name="Google Shape;756;p41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757" name="Google Shape;757;p41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1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1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1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1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1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1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1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1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1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1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1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1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1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1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1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1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1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1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1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1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1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1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1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1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1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1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1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1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1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1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1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1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1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1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1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1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1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2" name="Google Shape;882;p41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" name="Google Shape;883;p41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884" name="Google Shape;884;p41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" name="Google Shape;887;p41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41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41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41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41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41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42"/>
          <p:cNvSpPr txBox="1"/>
          <p:nvPr>
            <p:ph idx="1" type="subTitle"/>
          </p:nvPr>
        </p:nvSpPr>
        <p:spPr>
          <a:xfrm flipH="1">
            <a:off x="1265325" y="1583525"/>
            <a:ext cx="3258900" cy="13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objetivo del proyecto final es poder replicar el siguiente sitio web: </a:t>
            </a:r>
            <a:r>
              <a:rPr lang="es" u="sng">
                <a:solidFill>
                  <a:schemeClr val="hlink"/>
                </a:solidFill>
                <a:hlinkClick r:id="rId3"/>
              </a:rPr>
              <a:t>/proyecto-final-html-css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Podemos hacer modificaciones en base a nuestro perfil para que nos sirva más adelante para presentarlo ante reclutadores o clientes.</a:t>
            </a:r>
            <a:endParaRPr/>
          </a:p>
        </p:txBody>
      </p:sp>
      <p:sp>
        <p:nvSpPr>
          <p:cNvPr id="898" name="Google Shape;898;p42"/>
          <p:cNvSpPr/>
          <p:nvPr/>
        </p:nvSpPr>
        <p:spPr>
          <a:xfrm>
            <a:off x="-768400" y="3436575"/>
            <a:ext cx="3129300" cy="312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42"/>
          <p:cNvSpPr/>
          <p:nvPr/>
        </p:nvSpPr>
        <p:spPr>
          <a:xfrm>
            <a:off x="6621550" y="-1081025"/>
            <a:ext cx="3258900" cy="3258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0" name="Google Shape;900;p42"/>
          <p:cNvGrpSpPr/>
          <p:nvPr/>
        </p:nvGrpSpPr>
        <p:grpSpPr>
          <a:xfrm>
            <a:off x="505120" y="4546311"/>
            <a:ext cx="491428" cy="491343"/>
            <a:chOff x="1451675" y="2190025"/>
            <a:chExt cx="184650" cy="184625"/>
          </a:xfrm>
        </p:grpSpPr>
        <p:sp>
          <p:nvSpPr>
            <p:cNvPr id="901" name="Google Shape;901;p42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" name="Google Shape;904;p42"/>
          <p:cNvGrpSpPr/>
          <p:nvPr/>
        </p:nvGrpSpPr>
        <p:grpSpPr>
          <a:xfrm>
            <a:off x="5729055" y="-370477"/>
            <a:ext cx="1353461" cy="1382213"/>
            <a:chOff x="441625" y="885600"/>
            <a:chExt cx="1100375" cy="1123750"/>
          </a:xfrm>
        </p:grpSpPr>
        <p:sp>
          <p:nvSpPr>
            <p:cNvPr id="905" name="Google Shape;905;p42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2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2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2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2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2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2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2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2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2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2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2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2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2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2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2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2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2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2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2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2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2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2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2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2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2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2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2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2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2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2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2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2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2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2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2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2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2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2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2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2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2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2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2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2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2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2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2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2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2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2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2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2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2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2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2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2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2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2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2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2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2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2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2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2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2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2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2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2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30" name="Google Shape;1030;p42"/>
          <p:cNvCxnSpPr/>
          <p:nvPr/>
        </p:nvCxnSpPr>
        <p:spPr>
          <a:xfrm>
            <a:off x="1146275" y="1735925"/>
            <a:ext cx="0" cy="1401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31" name="Google Shape;1031;p42"/>
          <p:cNvGrpSpPr/>
          <p:nvPr/>
        </p:nvGrpSpPr>
        <p:grpSpPr>
          <a:xfrm>
            <a:off x="5191986" y="1981288"/>
            <a:ext cx="3594243" cy="2909349"/>
            <a:chOff x="1451700" y="1526700"/>
            <a:chExt cx="426500" cy="345225"/>
          </a:xfrm>
        </p:grpSpPr>
        <p:sp>
          <p:nvSpPr>
            <p:cNvPr id="1032" name="Google Shape;1032;p42"/>
            <p:cNvSpPr/>
            <p:nvPr/>
          </p:nvSpPr>
          <p:spPr>
            <a:xfrm>
              <a:off x="1451700" y="1526700"/>
              <a:ext cx="426500" cy="345225"/>
            </a:xfrm>
            <a:custGeom>
              <a:rect b="b" l="l" r="r" t="t"/>
              <a:pathLst>
                <a:path extrusionOk="0" h="13809" w="17060">
                  <a:moveTo>
                    <a:pt x="14337" y="2514"/>
                  </a:moveTo>
                  <a:cubicBezTo>
                    <a:pt x="12445" y="1060"/>
                    <a:pt x="10613" y="2245"/>
                    <a:pt x="8566" y="1828"/>
                  </a:cubicBezTo>
                  <a:cubicBezTo>
                    <a:pt x="6506" y="1404"/>
                    <a:pt x="5685" y="0"/>
                    <a:pt x="3339" y="650"/>
                  </a:cubicBezTo>
                  <a:cubicBezTo>
                    <a:pt x="1260" y="1224"/>
                    <a:pt x="0" y="3527"/>
                    <a:pt x="1142" y="5453"/>
                  </a:cubicBezTo>
                  <a:cubicBezTo>
                    <a:pt x="1469" y="6003"/>
                    <a:pt x="2023" y="6418"/>
                    <a:pt x="2249" y="7033"/>
                  </a:cubicBezTo>
                  <a:cubicBezTo>
                    <a:pt x="2615" y="8025"/>
                    <a:pt x="2058" y="8786"/>
                    <a:pt x="2167" y="9760"/>
                  </a:cubicBezTo>
                  <a:cubicBezTo>
                    <a:pt x="2619" y="13808"/>
                    <a:pt x="8803" y="12241"/>
                    <a:pt x="11077" y="10981"/>
                  </a:cubicBezTo>
                  <a:cubicBezTo>
                    <a:pt x="14645" y="9005"/>
                    <a:pt x="17059" y="4608"/>
                    <a:pt x="14337" y="251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2"/>
            <p:cNvSpPr/>
            <p:nvPr/>
          </p:nvSpPr>
          <p:spPr>
            <a:xfrm>
              <a:off x="1522375" y="1558200"/>
              <a:ext cx="238100" cy="284150"/>
            </a:xfrm>
            <a:custGeom>
              <a:rect b="b" l="l" r="r" t="t"/>
              <a:pathLst>
                <a:path extrusionOk="0" h="11366" w="9524">
                  <a:moveTo>
                    <a:pt x="2615" y="4735"/>
                  </a:moveTo>
                  <a:lnTo>
                    <a:pt x="2615" y="8470"/>
                  </a:lnTo>
                  <a:cubicBezTo>
                    <a:pt x="2166" y="7951"/>
                    <a:pt x="1916" y="7289"/>
                    <a:pt x="1916" y="6601"/>
                  </a:cubicBezTo>
                  <a:cubicBezTo>
                    <a:pt x="1916" y="5915"/>
                    <a:pt x="2166" y="5253"/>
                    <a:pt x="2615" y="4735"/>
                  </a:cubicBezTo>
                  <a:close/>
                  <a:moveTo>
                    <a:pt x="6189" y="4141"/>
                  </a:moveTo>
                  <a:cubicBezTo>
                    <a:pt x="6975" y="4599"/>
                    <a:pt x="7498" y="5404"/>
                    <a:pt x="7590" y="6309"/>
                  </a:cubicBezTo>
                  <a:cubicBezTo>
                    <a:pt x="7685" y="7214"/>
                    <a:pt x="7339" y="8111"/>
                    <a:pt x="6664" y="8719"/>
                  </a:cubicBezTo>
                  <a:lnTo>
                    <a:pt x="6664" y="8717"/>
                  </a:lnTo>
                  <a:cubicBezTo>
                    <a:pt x="6599" y="8392"/>
                    <a:pt x="6507" y="8113"/>
                    <a:pt x="6395" y="7898"/>
                  </a:cubicBezTo>
                  <a:cubicBezTo>
                    <a:pt x="6554" y="7880"/>
                    <a:pt x="6672" y="7741"/>
                    <a:pt x="6664" y="7582"/>
                  </a:cubicBezTo>
                  <a:cubicBezTo>
                    <a:pt x="6655" y="7420"/>
                    <a:pt x="6522" y="7296"/>
                    <a:pt x="6361" y="7296"/>
                  </a:cubicBezTo>
                  <a:lnTo>
                    <a:pt x="6189" y="7296"/>
                  </a:lnTo>
                  <a:lnTo>
                    <a:pt x="6189" y="4152"/>
                  </a:lnTo>
                  <a:lnTo>
                    <a:pt x="6189" y="4141"/>
                  </a:lnTo>
                  <a:close/>
                  <a:moveTo>
                    <a:pt x="4761" y="3758"/>
                  </a:moveTo>
                  <a:cubicBezTo>
                    <a:pt x="5039" y="3758"/>
                    <a:pt x="5317" y="3798"/>
                    <a:pt x="5586" y="3879"/>
                  </a:cubicBezTo>
                  <a:cubicBezTo>
                    <a:pt x="5548" y="3965"/>
                    <a:pt x="5531" y="4058"/>
                    <a:pt x="5531" y="4150"/>
                  </a:cubicBezTo>
                  <a:lnTo>
                    <a:pt x="5531" y="7296"/>
                  </a:lnTo>
                  <a:lnTo>
                    <a:pt x="5359" y="7296"/>
                  </a:lnTo>
                  <a:cubicBezTo>
                    <a:pt x="5357" y="7296"/>
                    <a:pt x="5356" y="7296"/>
                    <a:pt x="5355" y="7296"/>
                  </a:cubicBezTo>
                  <a:cubicBezTo>
                    <a:pt x="5195" y="7296"/>
                    <a:pt x="5064" y="7422"/>
                    <a:pt x="5055" y="7579"/>
                  </a:cubicBezTo>
                  <a:cubicBezTo>
                    <a:pt x="5047" y="7741"/>
                    <a:pt x="5165" y="7878"/>
                    <a:pt x="5324" y="7896"/>
                  </a:cubicBezTo>
                  <a:cubicBezTo>
                    <a:pt x="5137" y="8259"/>
                    <a:pt x="5004" y="8807"/>
                    <a:pt x="4965" y="9437"/>
                  </a:cubicBezTo>
                  <a:cubicBezTo>
                    <a:pt x="4898" y="9444"/>
                    <a:pt x="4830" y="9446"/>
                    <a:pt x="4763" y="9446"/>
                  </a:cubicBezTo>
                  <a:cubicBezTo>
                    <a:pt x="4550" y="9446"/>
                    <a:pt x="4339" y="9422"/>
                    <a:pt x="4133" y="9375"/>
                  </a:cubicBezTo>
                  <a:lnTo>
                    <a:pt x="4133" y="3828"/>
                  </a:lnTo>
                  <a:cubicBezTo>
                    <a:pt x="4340" y="3781"/>
                    <a:pt x="4550" y="3758"/>
                    <a:pt x="4761" y="3758"/>
                  </a:cubicBezTo>
                  <a:close/>
                  <a:moveTo>
                    <a:pt x="3672" y="0"/>
                  </a:moveTo>
                  <a:cubicBezTo>
                    <a:pt x="3566" y="0"/>
                    <a:pt x="3492" y="113"/>
                    <a:pt x="3544" y="213"/>
                  </a:cubicBezTo>
                  <a:lnTo>
                    <a:pt x="4120" y="1308"/>
                  </a:lnTo>
                  <a:cubicBezTo>
                    <a:pt x="4195" y="1450"/>
                    <a:pt x="4142" y="1624"/>
                    <a:pt x="4000" y="1699"/>
                  </a:cubicBezTo>
                  <a:lnTo>
                    <a:pt x="2841" y="2307"/>
                  </a:lnTo>
                  <a:cubicBezTo>
                    <a:pt x="2798" y="2330"/>
                    <a:pt x="2752" y="2341"/>
                    <a:pt x="2706" y="2341"/>
                  </a:cubicBezTo>
                  <a:cubicBezTo>
                    <a:pt x="2602" y="2341"/>
                    <a:pt x="2503" y="2284"/>
                    <a:pt x="2452" y="2187"/>
                  </a:cubicBezTo>
                  <a:lnTo>
                    <a:pt x="1895" y="1129"/>
                  </a:lnTo>
                  <a:cubicBezTo>
                    <a:pt x="1867" y="1078"/>
                    <a:pt x="1817" y="1053"/>
                    <a:pt x="1767" y="1053"/>
                  </a:cubicBezTo>
                  <a:cubicBezTo>
                    <a:pt x="1712" y="1053"/>
                    <a:pt x="1656" y="1084"/>
                    <a:pt x="1632" y="1144"/>
                  </a:cubicBezTo>
                  <a:cubicBezTo>
                    <a:pt x="1405" y="1703"/>
                    <a:pt x="1458" y="2340"/>
                    <a:pt x="1776" y="2851"/>
                  </a:cubicBezTo>
                  <a:lnTo>
                    <a:pt x="955" y="3675"/>
                  </a:lnTo>
                  <a:cubicBezTo>
                    <a:pt x="845" y="3785"/>
                    <a:pt x="845" y="3963"/>
                    <a:pt x="955" y="4073"/>
                  </a:cubicBezTo>
                  <a:lnTo>
                    <a:pt x="1445" y="4565"/>
                  </a:lnTo>
                  <a:cubicBezTo>
                    <a:pt x="1230" y="4916"/>
                    <a:pt x="1073" y="5296"/>
                    <a:pt x="977" y="5696"/>
                  </a:cubicBezTo>
                  <a:lnTo>
                    <a:pt x="282" y="5696"/>
                  </a:lnTo>
                  <a:cubicBezTo>
                    <a:pt x="127" y="5696"/>
                    <a:pt x="0" y="5823"/>
                    <a:pt x="0" y="5978"/>
                  </a:cubicBezTo>
                  <a:lnTo>
                    <a:pt x="0" y="7227"/>
                  </a:lnTo>
                  <a:cubicBezTo>
                    <a:pt x="0" y="7382"/>
                    <a:pt x="127" y="7509"/>
                    <a:pt x="282" y="7509"/>
                  </a:cubicBezTo>
                  <a:lnTo>
                    <a:pt x="977" y="7509"/>
                  </a:lnTo>
                  <a:cubicBezTo>
                    <a:pt x="1073" y="7908"/>
                    <a:pt x="1230" y="8289"/>
                    <a:pt x="1445" y="8639"/>
                  </a:cubicBezTo>
                  <a:lnTo>
                    <a:pt x="955" y="9130"/>
                  </a:lnTo>
                  <a:cubicBezTo>
                    <a:pt x="845" y="9242"/>
                    <a:pt x="845" y="9420"/>
                    <a:pt x="955" y="9530"/>
                  </a:cubicBezTo>
                  <a:lnTo>
                    <a:pt x="1835" y="10411"/>
                  </a:lnTo>
                  <a:cubicBezTo>
                    <a:pt x="1890" y="10466"/>
                    <a:pt x="1963" y="10493"/>
                    <a:pt x="2035" y="10493"/>
                  </a:cubicBezTo>
                  <a:cubicBezTo>
                    <a:pt x="2108" y="10493"/>
                    <a:pt x="2180" y="10466"/>
                    <a:pt x="2234" y="10411"/>
                  </a:cubicBezTo>
                  <a:lnTo>
                    <a:pt x="2727" y="9919"/>
                  </a:lnTo>
                  <a:cubicBezTo>
                    <a:pt x="3075" y="10134"/>
                    <a:pt x="3458" y="10293"/>
                    <a:pt x="3858" y="10388"/>
                  </a:cubicBezTo>
                  <a:lnTo>
                    <a:pt x="3858" y="11082"/>
                  </a:lnTo>
                  <a:cubicBezTo>
                    <a:pt x="3858" y="11239"/>
                    <a:pt x="3983" y="11366"/>
                    <a:pt x="4139" y="11366"/>
                  </a:cubicBezTo>
                  <a:lnTo>
                    <a:pt x="5384" y="11366"/>
                  </a:lnTo>
                  <a:cubicBezTo>
                    <a:pt x="5539" y="11366"/>
                    <a:pt x="5666" y="11239"/>
                    <a:pt x="5666" y="11082"/>
                  </a:cubicBezTo>
                  <a:lnTo>
                    <a:pt x="5666" y="10388"/>
                  </a:lnTo>
                  <a:cubicBezTo>
                    <a:pt x="6066" y="10291"/>
                    <a:pt x="6449" y="10134"/>
                    <a:pt x="6797" y="9917"/>
                  </a:cubicBezTo>
                  <a:lnTo>
                    <a:pt x="7289" y="10409"/>
                  </a:lnTo>
                  <a:cubicBezTo>
                    <a:pt x="7344" y="10464"/>
                    <a:pt x="7416" y="10491"/>
                    <a:pt x="7489" y="10491"/>
                  </a:cubicBezTo>
                  <a:cubicBezTo>
                    <a:pt x="7561" y="10491"/>
                    <a:pt x="7633" y="10464"/>
                    <a:pt x="7689" y="10409"/>
                  </a:cubicBezTo>
                  <a:lnTo>
                    <a:pt x="8569" y="9530"/>
                  </a:lnTo>
                  <a:cubicBezTo>
                    <a:pt x="8678" y="9418"/>
                    <a:pt x="8678" y="9239"/>
                    <a:pt x="8569" y="9130"/>
                  </a:cubicBezTo>
                  <a:lnTo>
                    <a:pt x="8078" y="8637"/>
                  </a:lnTo>
                  <a:cubicBezTo>
                    <a:pt x="8293" y="8287"/>
                    <a:pt x="8450" y="7906"/>
                    <a:pt x="8547" y="7506"/>
                  </a:cubicBezTo>
                  <a:lnTo>
                    <a:pt x="9242" y="7506"/>
                  </a:lnTo>
                  <a:cubicBezTo>
                    <a:pt x="9396" y="7506"/>
                    <a:pt x="9523" y="7380"/>
                    <a:pt x="9523" y="7225"/>
                  </a:cubicBezTo>
                  <a:lnTo>
                    <a:pt x="9523" y="5980"/>
                  </a:lnTo>
                  <a:cubicBezTo>
                    <a:pt x="9523" y="5823"/>
                    <a:pt x="9396" y="5698"/>
                    <a:pt x="9242" y="5698"/>
                  </a:cubicBezTo>
                  <a:lnTo>
                    <a:pt x="8547" y="5698"/>
                  </a:lnTo>
                  <a:cubicBezTo>
                    <a:pt x="8450" y="5298"/>
                    <a:pt x="8293" y="4916"/>
                    <a:pt x="8078" y="4565"/>
                  </a:cubicBezTo>
                  <a:lnTo>
                    <a:pt x="8569" y="4073"/>
                  </a:lnTo>
                  <a:cubicBezTo>
                    <a:pt x="8678" y="3963"/>
                    <a:pt x="8678" y="3785"/>
                    <a:pt x="8569" y="3675"/>
                  </a:cubicBezTo>
                  <a:lnTo>
                    <a:pt x="7689" y="2793"/>
                  </a:lnTo>
                  <a:cubicBezTo>
                    <a:pt x="7633" y="2739"/>
                    <a:pt x="7561" y="2711"/>
                    <a:pt x="7489" y="2711"/>
                  </a:cubicBezTo>
                  <a:cubicBezTo>
                    <a:pt x="7416" y="2711"/>
                    <a:pt x="7344" y="2739"/>
                    <a:pt x="7289" y="2793"/>
                  </a:cubicBezTo>
                  <a:lnTo>
                    <a:pt x="6797" y="3286"/>
                  </a:lnTo>
                  <a:cubicBezTo>
                    <a:pt x="6449" y="3071"/>
                    <a:pt x="6066" y="2914"/>
                    <a:pt x="5666" y="2819"/>
                  </a:cubicBezTo>
                  <a:lnTo>
                    <a:pt x="5666" y="2123"/>
                  </a:lnTo>
                  <a:cubicBezTo>
                    <a:pt x="5666" y="1968"/>
                    <a:pt x="5539" y="1841"/>
                    <a:pt x="5384" y="1841"/>
                  </a:cubicBezTo>
                  <a:lnTo>
                    <a:pt x="5255" y="1841"/>
                  </a:lnTo>
                  <a:cubicBezTo>
                    <a:pt x="5249" y="931"/>
                    <a:pt x="4591" y="159"/>
                    <a:pt x="3697" y="3"/>
                  </a:cubicBezTo>
                  <a:cubicBezTo>
                    <a:pt x="3688" y="1"/>
                    <a:pt x="3680" y="0"/>
                    <a:pt x="3672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2"/>
            <p:cNvSpPr/>
            <p:nvPr/>
          </p:nvSpPr>
          <p:spPr>
            <a:xfrm>
              <a:off x="1583325" y="1639100"/>
              <a:ext cx="142200" cy="142250"/>
            </a:xfrm>
            <a:custGeom>
              <a:rect b="b" l="l" r="r" t="t"/>
              <a:pathLst>
                <a:path extrusionOk="0" h="5690" w="5688">
                  <a:moveTo>
                    <a:pt x="2843" y="0"/>
                  </a:moveTo>
                  <a:cubicBezTo>
                    <a:pt x="1274" y="0"/>
                    <a:pt x="1" y="1275"/>
                    <a:pt x="1" y="2845"/>
                  </a:cubicBezTo>
                  <a:cubicBezTo>
                    <a:pt x="1" y="4417"/>
                    <a:pt x="1274" y="5689"/>
                    <a:pt x="2843" y="5689"/>
                  </a:cubicBezTo>
                  <a:cubicBezTo>
                    <a:pt x="4415" y="5689"/>
                    <a:pt x="5688" y="4417"/>
                    <a:pt x="5688" y="2845"/>
                  </a:cubicBezTo>
                  <a:cubicBezTo>
                    <a:pt x="5688" y="1275"/>
                    <a:pt x="4415" y="0"/>
                    <a:pt x="2843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1535325" y="1591200"/>
              <a:ext cx="238150" cy="238100"/>
            </a:xfrm>
            <a:custGeom>
              <a:rect b="b" l="l" r="r" t="t"/>
              <a:pathLst>
                <a:path extrusionOk="0" h="9524" w="9526">
                  <a:moveTo>
                    <a:pt x="4766" y="1917"/>
                  </a:moveTo>
                  <a:cubicBezTo>
                    <a:pt x="5132" y="1917"/>
                    <a:pt x="5501" y="1988"/>
                    <a:pt x="5853" y="2133"/>
                  </a:cubicBezTo>
                  <a:cubicBezTo>
                    <a:pt x="6915" y="2574"/>
                    <a:pt x="7608" y="3611"/>
                    <a:pt x="7608" y="4761"/>
                  </a:cubicBezTo>
                  <a:cubicBezTo>
                    <a:pt x="7608" y="6333"/>
                    <a:pt x="6335" y="7605"/>
                    <a:pt x="4763" y="7605"/>
                  </a:cubicBezTo>
                  <a:cubicBezTo>
                    <a:pt x="3613" y="7605"/>
                    <a:pt x="2577" y="6913"/>
                    <a:pt x="2136" y="5851"/>
                  </a:cubicBezTo>
                  <a:cubicBezTo>
                    <a:pt x="1695" y="4787"/>
                    <a:pt x="1940" y="3563"/>
                    <a:pt x="2753" y="2751"/>
                  </a:cubicBezTo>
                  <a:cubicBezTo>
                    <a:pt x="3297" y="2207"/>
                    <a:pt x="4025" y="1917"/>
                    <a:pt x="4766" y="1917"/>
                  </a:cubicBezTo>
                  <a:close/>
                  <a:moveTo>
                    <a:pt x="5391" y="1"/>
                  </a:moveTo>
                  <a:cubicBezTo>
                    <a:pt x="5389" y="1"/>
                    <a:pt x="5388" y="1"/>
                    <a:pt x="5387" y="1"/>
                  </a:cubicBezTo>
                  <a:lnTo>
                    <a:pt x="4140" y="1"/>
                  </a:lnTo>
                  <a:cubicBezTo>
                    <a:pt x="3985" y="1"/>
                    <a:pt x="3858" y="127"/>
                    <a:pt x="3858" y="282"/>
                  </a:cubicBezTo>
                  <a:lnTo>
                    <a:pt x="3858" y="977"/>
                  </a:lnTo>
                  <a:cubicBezTo>
                    <a:pt x="3458" y="1073"/>
                    <a:pt x="3077" y="1230"/>
                    <a:pt x="2727" y="1445"/>
                  </a:cubicBezTo>
                  <a:lnTo>
                    <a:pt x="2237" y="955"/>
                  </a:lnTo>
                  <a:cubicBezTo>
                    <a:pt x="2181" y="899"/>
                    <a:pt x="2108" y="871"/>
                    <a:pt x="2036" y="871"/>
                  </a:cubicBezTo>
                  <a:cubicBezTo>
                    <a:pt x="1964" y="871"/>
                    <a:pt x="1892" y="899"/>
                    <a:pt x="1837" y="955"/>
                  </a:cubicBezTo>
                  <a:lnTo>
                    <a:pt x="955" y="1835"/>
                  </a:lnTo>
                  <a:cubicBezTo>
                    <a:pt x="846" y="1944"/>
                    <a:pt x="846" y="2125"/>
                    <a:pt x="955" y="2234"/>
                  </a:cubicBezTo>
                  <a:lnTo>
                    <a:pt x="1448" y="2727"/>
                  </a:lnTo>
                  <a:cubicBezTo>
                    <a:pt x="1233" y="3075"/>
                    <a:pt x="1074" y="3458"/>
                    <a:pt x="979" y="3858"/>
                  </a:cubicBezTo>
                  <a:lnTo>
                    <a:pt x="284" y="3858"/>
                  </a:lnTo>
                  <a:cubicBezTo>
                    <a:pt x="283" y="3858"/>
                    <a:pt x="282" y="3858"/>
                    <a:pt x="281" y="3858"/>
                  </a:cubicBezTo>
                  <a:cubicBezTo>
                    <a:pt x="125" y="3858"/>
                    <a:pt x="1" y="3984"/>
                    <a:pt x="1" y="4139"/>
                  </a:cubicBezTo>
                  <a:lnTo>
                    <a:pt x="1" y="5384"/>
                  </a:lnTo>
                  <a:cubicBezTo>
                    <a:pt x="1" y="5539"/>
                    <a:pt x="128" y="5666"/>
                    <a:pt x="284" y="5666"/>
                  </a:cubicBezTo>
                  <a:lnTo>
                    <a:pt x="979" y="5666"/>
                  </a:lnTo>
                  <a:cubicBezTo>
                    <a:pt x="1074" y="6066"/>
                    <a:pt x="1233" y="6449"/>
                    <a:pt x="1448" y="6797"/>
                  </a:cubicBezTo>
                  <a:lnTo>
                    <a:pt x="955" y="7289"/>
                  </a:lnTo>
                  <a:cubicBezTo>
                    <a:pt x="846" y="7399"/>
                    <a:pt x="846" y="7577"/>
                    <a:pt x="955" y="7689"/>
                  </a:cubicBezTo>
                  <a:lnTo>
                    <a:pt x="1839" y="8569"/>
                  </a:lnTo>
                  <a:cubicBezTo>
                    <a:pt x="1894" y="8624"/>
                    <a:pt x="1966" y="8651"/>
                    <a:pt x="2038" y="8651"/>
                  </a:cubicBezTo>
                  <a:cubicBezTo>
                    <a:pt x="2110" y="8651"/>
                    <a:pt x="2182" y="8624"/>
                    <a:pt x="2237" y="8569"/>
                  </a:cubicBezTo>
                  <a:lnTo>
                    <a:pt x="2729" y="8076"/>
                  </a:lnTo>
                  <a:cubicBezTo>
                    <a:pt x="3077" y="8293"/>
                    <a:pt x="3460" y="8450"/>
                    <a:pt x="3860" y="8545"/>
                  </a:cubicBezTo>
                  <a:lnTo>
                    <a:pt x="3860" y="9242"/>
                  </a:lnTo>
                  <a:cubicBezTo>
                    <a:pt x="3860" y="9396"/>
                    <a:pt x="3987" y="9523"/>
                    <a:pt x="4142" y="9523"/>
                  </a:cubicBezTo>
                  <a:lnTo>
                    <a:pt x="5387" y="9523"/>
                  </a:lnTo>
                  <a:cubicBezTo>
                    <a:pt x="5542" y="9523"/>
                    <a:pt x="5668" y="9396"/>
                    <a:pt x="5668" y="9242"/>
                  </a:cubicBezTo>
                  <a:lnTo>
                    <a:pt x="5668" y="8547"/>
                  </a:lnTo>
                  <a:cubicBezTo>
                    <a:pt x="6068" y="8450"/>
                    <a:pt x="6449" y="8293"/>
                    <a:pt x="6799" y="8078"/>
                  </a:cubicBezTo>
                  <a:lnTo>
                    <a:pt x="7292" y="8569"/>
                  </a:lnTo>
                  <a:cubicBezTo>
                    <a:pt x="7347" y="8624"/>
                    <a:pt x="7419" y="8651"/>
                    <a:pt x="7491" y="8651"/>
                  </a:cubicBezTo>
                  <a:cubicBezTo>
                    <a:pt x="7563" y="8651"/>
                    <a:pt x="7635" y="8624"/>
                    <a:pt x="7689" y="8569"/>
                  </a:cubicBezTo>
                  <a:lnTo>
                    <a:pt x="8571" y="7689"/>
                  </a:lnTo>
                  <a:cubicBezTo>
                    <a:pt x="8681" y="7577"/>
                    <a:pt x="8681" y="7399"/>
                    <a:pt x="8571" y="7289"/>
                  </a:cubicBezTo>
                  <a:lnTo>
                    <a:pt x="8079" y="6797"/>
                  </a:lnTo>
                  <a:cubicBezTo>
                    <a:pt x="8294" y="6449"/>
                    <a:pt x="8453" y="6066"/>
                    <a:pt x="8547" y="5666"/>
                  </a:cubicBezTo>
                  <a:lnTo>
                    <a:pt x="9242" y="5666"/>
                  </a:lnTo>
                  <a:cubicBezTo>
                    <a:pt x="9399" y="5666"/>
                    <a:pt x="9526" y="5539"/>
                    <a:pt x="9526" y="5384"/>
                  </a:cubicBezTo>
                  <a:lnTo>
                    <a:pt x="9526" y="4139"/>
                  </a:lnTo>
                  <a:cubicBezTo>
                    <a:pt x="9526" y="3984"/>
                    <a:pt x="9401" y="3858"/>
                    <a:pt x="9246" y="3858"/>
                  </a:cubicBezTo>
                  <a:cubicBezTo>
                    <a:pt x="9244" y="3858"/>
                    <a:pt x="9243" y="3858"/>
                    <a:pt x="9242" y="3858"/>
                  </a:cubicBezTo>
                  <a:lnTo>
                    <a:pt x="8550" y="3858"/>
                  </a:lnTo>
                  <a:cubicBezTo>
                    <a:pt x="8453" y="3458"/>
                    <a:pt x="8296" y="3075"/>
                    <a:pt x="8081" y="2727"/>
                  </a:cubicBezTo>
                  <a:lnTo>
                    <a:pt x="8571" y="2234"/>
                  </a:lnTo>
                  <a:cubicBezTo>
                    <a:pt x="8681" y="2125"/>
                    <a:pt x="8681" y="1944"/>
                    <a:pt x="8571" y="1835"/>
                  </a:cubicBezTo>
                  <a:lnTo>
                    <a:pt x="7692" y="955"/>
                  </a:lnTo>
                  <a:cubicBezTo>
                    <a:pt x="7636" y="899"/>
                    <a:pt x="7563" y="871"/>
                    <a:pt x="7491" y="871"/>
                  </a:cubicBezTo>
                  <a:cubicBezTo>
                    <a:pt x="7419" y="871"/>
                    <a:pt x="7347" y="899"/>
                    <a:pt x="7292" y="955"/>
                  </a:cubicBezTo>
                  <a:lnTo>
                    <a:pt x="6799" y="1445"/>
                  </a:lnTo>
                  <a:cubicBezTo>
                    <a:pt x="6451" y="1230"/>
                    <a:pt x="6068" y="1073"/>
                    <a:pt x="5668" y="977"/>
                  </a:cubicBezTo>
                  <a:lnTo>
                    <a:pt x="5668" y="282"/>
                  </a:lnTo>
                  <a:cubicBezTo>
                    <a:pt x="5668" y="127"/>
                    <a:pt x="5544" y="1"/>
                    <a:pt x="5391" y="1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2"/>
            <p:cNvSpPr/>
            <p:nvPr/>
          </p:nvSpPr>
          <p:spPr>
            <a:xfrm>
              <a:off x="1575525" y="1591200"/>
              <a:ext cx="94475" cy="72425"/>
            </a:xfrm>
            <a:custGeom>
              <a:rect b="b" l="l" r="r" t="t"/>
              <a:pathLst>
                <a:path extrusionOk="0" h="2897" w="3779">
                  <a:moveTo>
                    <a:pt x="2534" y="1"/>
                  </a:moveTo>
                  <a:cubicBezTo>
                    <a:pt x="2377" y="1"/>
                    <a:pt x="2250" y="127"/>
                    <a:pt x="2250" y="282"/>
                  </a:cubicBezTo>
                  <a:lnTo>
                    <a:pt x="2250" y="977"/>
                  </a:lnTo>
                  <a:cubicBezTo>
                    <a:pt x="1852" y="1073"/>
                    <a:pt x="1469" y="1230"/>
                    <a:pt x="1121" y="1445"/>
                  </a:cubicBezTo>
                  <a:lnTo>
                    <a:pt x="629" y="955"/>
                  </a:lnTo>
                  <a:cubicBezTo>
                    <a:pt x="574" y="899"/>
                    <a:pt x="502" y="871"/>
                    <a:pt x="430" y="871"/>
                  </a:cubicBezTo>
                  <a:cubicBezTo>
                    <a:pt x="357" y="871"/>
                    <a:pt x="285" y="899"/>
                    <a:pt x="229" y="955"/>
                  </a:cubicBezTo>
                  <a:lnTo>
                    <a:pt x="1" y="1183"/>
                  </a:lnTo>
                  <a:cubicBezTo>
                    <a:pt x="149" y="1589"/>
                    <a:pt x="431" y="1931"/>
                    <a:pt x="801" y="2153"/>
                  </a:cubicBezTo>
                  <a:cubicBezTo>
                    <a:pt x="930" y="2228"/>
                    <a:pt x="1009" y="2366"/>
                    <a:pt x="1009" y="2516"/>
                  </a:cubicBezTo>
                  <a:lnTo>
                    <a:pt x="1009" y="2897"/>
                  </a:lnTo>
                  <a:cubicBezTo>
                    <a:pt x="1523" y="2303"/>
                    <a:pt x="2259" y="1951"/>
                    <a:pt x="3041" y="1921"/>
                  </a:cubicBezTo>
                  <a:cubicBezTo>
                    <a:pt x="3572" y="1435"/>
                    <a:pt x="3779" y="689"/>
                    <a:pt x="3572" y="1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2"/>
            <p:cNvSpPr/>
            <p:nvPr/>
          </p:nvSpPr>
          <p:spPr>
            <a:xfrm>
              <a:off x="1659500" y="1731125"/>
              <a:ext cx="42500" cy="50050"/>
            </a:xfrm>
            <a:custGeom>
              <a:rect b="b" l="l" r="r" t="t"/>
              <a:pathLst>
                <a:path extrusionOk="0" h="2002" w="1700">
                  <a:moveTo>
                    <a:pt x="895" y="0"/>
                  </a:moveTo>
                  <a:cubicBezTo>
                    <a:pt x="443" y="0"/>
                    <a:pt x="69" y="867"/>
                    <a:pt x="0" y="2002"/>
                  </a:cubicBezTo>
                  <a:cubicBezTo>
                    <a:pt x="430" y="1972"/>
                    <a:pt x="850" y="1843"/>
                    <a:pt x="1226" y="1626"/>
                  </a:cubicBezTo>
                  <a:cubicBezTo>
                    <a:pt x="1394" y="1527"/>
                    <a:pt x="1553" y="1411"/>
                    <a:pt x="1699" y="1280"/>
                  </a:cubicBezTo>
                  <a:cubicBezTo>
                    <a:pt x="1546" y="518"/>
                    <a:pt x="1243" y="0"/>
                    <a:pt x="895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2"/>
            <p:cNvSpPr/>
            <p:nvPr/>
          </p:nvSpPr>
          <p:spPr>
            <a:xfrm>
              <a:off x="1665025" y="1731075"/>
              <a:ext cx="33675" cy="20275"/>
            </a:xfrm>
            <a:custGeom>
              <a:rect b="b" l="l" r="r" t="t"/>
              <a:pathLst>
                <a:path extrusionOk="0" h="811" w="1347">
                  <a:moveTo>
                    <a:pt x="672" y="0"/>
                  </a:moveTo>
                  <a:cubicBezTo>
                    <a:pt x="407" y="0"/>
                    <a:pt x="166" y="303"/>
                    <a:pt x="1" y="787"/>
                  </a:cubicBezTo>
                  <a:cubicBezTo>
                    <a:pt x="55" y="802"/>
                    <a:pt x="113" y="811"/>
                    <a:pt x="171" y="811"/>
                  </a:cubicBezTo>
                  <a:lnTo>
                    <a:pt x="1177" y="811"/>
                  </a:lnTo>
                  <a:cubicBezTo>
                    <a:pt x="1233" y="811"/>
                    <a:pt x="1291" y="802"/>
                    <a:pt x="1347" y="787"/>
                  </a:cubicBezTo>
                  <a:lnTo>
                    <a:pt x="1345" y="787"/>
                  </a:lnTo>
                  <a:cubicBezTo>
                    <a:pt x="1179" y="305"/>
                    <a:pt x="938" y="0"/>
                    <a:pt x="672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2"/>
            <p:cNvSpPr/>
            <p:nvPr/>
          </p:nvSpPr>
          <p:spPr>
            <a:xfrm>
              <a:off x="1673575" y="1756125"/>
              <a:ext cx="16575" cy="22600"/>
            </a:xfrm>
            <a:custGeom>
              <a:rect b="b" l="l" r="r" t="t"/>
              <a:pathLst>
                <a:path extrusionOk="0" h="904" w="663">
                  <a:moveTo>
                    <a:pt x="147" y="0"/>
                  </a:moveTo>
                  <a:cubicBezTo>
                    <a:pt x="67" y="0"/>
                    <a:pt x="1" y="65"/>
                    <a:pt x="3" y="144"/>
                  </a:cubicBezTo>
                  <a:lnTo>
                    <a:pt x="3" y="903"/>
                  </a:lnTo>
                  <a:cubicBezTo>
                    <a:pt x="233" y="839"/>
                    <a:pt x="454" y="746"/>
                    <a:pt x="663" y="626"/>
                  </a:cubicBezTo>
                  <a:lnTo>
                    <a:pt x="663" y="144"/>
                  </a:lnTo>
                  <a:cubicBezTo>
                    <a:pt x="663" y="65"/>
                    <a:pt x="596" y="0"/>
                    <a:pt x="517" y="0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2"/>
            <p:cNvSpPr/>
            <p:nvPr/>
          </p:nvSpPr>
          <p:spPr>
            <a:xfrm>
              <a:off x="1567375" y="1545175"/>
              <a:ext cx="102200" cy="234450"/>
            </a:xfrm>
            <a:custGeom>
              <a:rect b="b" l="l" r="r" t="t"/>
              <a:pathLst>
                <a:path extrusionOk="0" h="9378" w="4088">
                  <a:moveTo>
                    <a:pt x="2390" y="1"/>
                  </a:moveTo>
                  <a:cubicBezTo>
                    <a:pt x="2283" y="1"/>
                    <a:pt x="2210" y="115"/>
                    <a:pt x="2262" y="212"/>
                  </a:cubicBezTo>
                  <a:lnTo>
                    <a:pt x="2840" y="1308"/>
                  </a:lnTo>
                  <a:cubicBezTo>
                    <a:pt x="2916" y="1450"/>
                    <a:pt x="2860" y="1624"/>
                    <a:pt x="2720" y="1700"/>
                  </a:cubicBezTo>
                  <a:lnTo>
                    <a:pt x="1561" y="2310"/>
                  </a:lnTo>
                  <a:cubicBezTo>
                    <a:pt x="1518" y="2332"/>
                    <a:pt x="1472" y="2343"/>
                    <a:pt x="1427" y="2343"/>
                  </a:cubicBezTo>
                  <a:cubicBezTo>
                    <a:pt x="1323" y="2343"/>
                    <a:pt x="1223" y="2287"/>
                    <a:pt x="1172" y="2188"/>
                  </a:cubicBezTo>
                  <a:lnTo>
                    <a:pt x="615" y="1132"/>
                  </a:lnTo>
                  <a:cubicBezTo>
                    <a:pt x="587" y="1080"/>
                    <a:pt x="537" y="1054"/>
                    <a:pt x="487" y="1054"/>
                  </a:cubicBezTo>
                  <a:cubicBezTo>
                    <a:pt x="431" y="1054"/>
                    <a:pt x="376" y="1085"/>
                    <a:pt x="353" y="1145"/>
                  </a:cubicBezTo>
                  <a:cubicBezTo>
                    <a:pt x="0" y="2007"/>
                    <a:pt x="329" y="2996"/>
                    <a:pt x="1127" y="3473"/>
                  </a:cubicBezTo>
                  <a:cubicBezTo>
                    <a:pt x="1256" y="3549"/>
                    <a:pt x="1333" y="3686"/>
                    <a:pt x="1335" y="3835"/>
                  </a:cubicBezTo>
                  <a:lnTo>
                    <a:pt x="1335" y="8470"/>
                  </a:lnTo>
                  <a:cubicBezTo>
                    <a:pt x="1731" y="8926"/>
                    <a:pt x="2262" y="9242"/>
                    <a:pt x="2853" y="9378"/>
                  </a:cubicBezTo>
                  <a:lnTo>
                    <a:pt x="2853" y="3833"/>
                  </a:lnTo>
                  <a:cubicBezTo>
                    <a:pt x="2853" y="3684"/>
                    <a:pt x="2933" y="3547"/>
                    <a:pt x="3062" y="3469"/>
                  </a:cubicBezTo>
                  <a:cubicBezTo>
                    <a:pt x="3735" y="3065"/>
                    <a:pt x="4088" y="2284"/>
                    <a:pt x="3943" y="1513"/>
                  </a:cubicBezTo>
                  <a:cubicBezTo>
                    <a:pt x="3799" y="739"/>
                    <a:pt x="3191" y="137"/>
                    <a:pt x="2417" y="3"/>
                  </a:cubicBezTo>
                  <a:cubicBezTo>
                    <a:pt x="2408" y="2"/>
                    <a:pt x="2399" y="1"/>
                    <a:pt x="2390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1673625" y="1631975"/>
              <a:ext cx="16525" cy="104375"/>
            </a:xfrm>
            <a:custGeom>
              <a:rect b="b" l="l" r="r" t="t"/>
              <a:pathLst>
                <a:path extrusionOk="0" h="4175" w="661">
                  <a:moveTo>
                    <a:pt x="331" y="0"/>
                  </a:moveTo>
                  <a:cubicBezTo>
                    <a:pt x="295" y="0"/>
                    <a:pt x="259" y="19"/>
                    <a:pt x="240" y="55"/>
                  </a:cubicBezTo>
                  <a:lnTo>
                    <a:pt x="78" y="361"/>
                  </a:lnTo>
                  <a:cubicBezTo>
                    <a:pt x="27" y="459"/>
                    <a:pt x="1" y="569"/>
                    <a:pt x="1" y="681"/>
                  </a:cubicBezTo>
                  <a:lnTo>
                    <a:pt x="1" y="4175"/>
                  </a:lnTo>
                  <a:lnTo>
                    <a:pt x="661" y="4175"/>
                  </a:lnTo>
                  <a:lnTo>
                    <a:pt x="661" y="681"/>
                  </a:lnTo>
                  <a:cubicBezTo>
                    <a:pt x="661" y="569"/>
                    <a:pt x="635" y="459"/>
                    <a:pt x="581" y="361"/>
                  </a:cubicBezTo>
                  <a:lnTo>
                    <a:pt x="420" y="55"/>
                  </a:lnTo>
                  <a:cubicBezTo>
                    <a:pt x="402" y="19"/>
                    <a:pt x="366" y="0"/>
                    <a:pt x="331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2"/>
            <p:cNvSpPr/>
            <p:nvPr/>
          </p:nvSpPr>
          <p:spPr>
            <a:xfrm>
              <a:off x="1661750" y="1727625"/>
              <a:ext cx="40175" cy="15075"/>
            </a:xfrm>
            <a:custGeom>
              <a:rect b="b" l="l" r="r" t="t"/>
              <a:pathLst>
                <a:path extrusionOk="0" h="603" w="1607">
                  <a:moveTo>
                    <a:pt x="302" y="0"/>
                  </a:moveTo>
                  <a:cubicBezTo>
                    <a:pt x="136" y="0"/>
                    <a:pt x="1" y="134"/>
                    <a:pt x="1" y="302"/>
                  </a:cubicBezTo>
                  <a:cubicBezTo>
                    <a:pt x="1" y="467"/>
                    <a:pt x="136" y="600"/>
                    <a:pt x="302" y="603"/>
                  </a:cubicBezTo>
                  <a:lnTo>
                    <a:pt x="1306" y="603"/>
                  </a:lnTo>
                  <a:cubicBezTo>
                    <a:pt x="1471" y="600"/>
                    <a:pt x="1607" y="467"/>
                    <a:pt x="1607" y="302"/>
                  </a:cubicBezTo>
                  <a:cubicBezTo>
                    <a:pt x="1607" y="134"/>
                    <a:pt x="1471" y="0"/>
                    <a:pt x="1306" y="0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2"/>
            <p:cNvSpPr/>
            <p:nvPr/>
          </p:nvSpPr>
          <p:spPr>
            <a:xfrm>
              <a:off x="1617075" y="1665450"/>
              <a:ext cx="7250" cy="84175"/>
            </a:xfrm>
            <a:custGeom>
              <a:rect b="b" l="l" r="r" t="t"/>
              <a:pathLst>
                <a:path extrusionOk="0" h="3367" w="290">
                  <a:moveTo>
                    <a:pt x="145" y="0"/>
                  </a:moveTo>
                  <a:cubicBezTo>
                    <a:pt x="73" y="0"/>
                    <a:pt x="1" y="48"/>
                    <a:pt x="1" y="144"/>
                  </a:cubicBezTo>
                  <a:lnTo>
                    <a:pt x="1" y="3223"/>
                  </a:lnTo>
                  <a:cubicBezTo>
                    <a:pt x="1" y="3302"/>
                    <a:pt x="66" y="3367"/>
                    <a:pt x="145" y="3367"/>
                  </a:cubicBezTo>
                  <a:cubicBezTo>
                    <a:pt x="225" y="3367"/>
                    <a:pt x="289" y="3302"/>
                    <a:pt x="289" y="3223"/>
                  </a:cubicBezTo>
                  <a:lnTo>
                    <a:pt x="289" y="144"/>
                  </a:lnTo>
                  <a:cubicBezTo>
                    <a:pt x="289" y="48"/>
                    <a:pt x="217" y="0"/>
                    <a:pt x="145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1673800" y="1557650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2" y="289"/>
                  </a:moveTo>
                  <a:cubicBezTo>
                    <a:pt x="488" y="289"/>
                    <a:pt x="521" y="304"/>
                    <a:pt x="546" y="328"/>
                  </a:cubicBezTo>
                  <a:cubicBezTo>
                    <a:pt x="641" y="425"/>
                    <a:pt x="553" y="557"/>
                    <a:pt x="450" y="557"/>
                  </a:cubicBezTo>
                  <a:cubicBezTo>
                    <a:pt x="419" y="557"/>
                    <a:pt x="387" y="545"/>
                    <a:pt x="357" y="517"/>
                  </a:cubicBezTo>
                  <a:cubicBezTo>
                    <a:pt x="278" y="431"/>
                    <a:pt x="336" y="291"/>
                    <a:pt x="452" y="289"/>
                  </a:cubicBezTo>
                  <a:close/>
                  <a:moveTo>
                    <a:pt x="454" y="1"/>
                  </a:moveTo>
                  <a:cubicBezTo>
                    <a:pt x="399" y="1"/>
                    <a:pt x="344" y="11"/>
                    <a:pt x="291" y="33"/>
                  </a:cubicBezTo>
                  <a:cubicBezTo>
                    <a:pt x="106" y="108"/>
                    <a:pt x="0" y="306"/>
                    <a:pt x="39" y="504"/>
                  </a:cubicBezTo>
                  <a:cubicBezTo>
                    <a:pt x="78" y="702"/>
                    <a:pt x="252" y="844"/>
                    <a:pt x="452" y="844"/>
                  </a:cubicBezTo>
                  <a:cubicBezTo>
                    <a:pt x="564" y="844"/>
                    <a:pt x="671" y="801"/>
                    <a:pt x="751" y="721"/>
                  </a:cubicBezTo>
                  <a:cubicBezTo>
                    <a:pt x="893" y="579"/>
                    <a:pt x="916" y="356"/>
                    <a:pt x="805" y="188"/>
                  </a:cubicBezTo>
                  <a:cubicBezTo>
                    <a:pt x="724" y="68"/>
                    <a:pt x="591" y="1"/>
                    <a:pt x="454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1515600" y="1746850"/>
              <a:ext cx="22925" cy="21125"/>
            </a:xfrm>
            <a:custGeom>
              <a:rect b="b" l="l" r="r" t="t"/>
              <a:pathLst>
                <a:path extrusionOk="0" h="845" w="917">
                  <a:moveTo>
                    <a:pt x="454" y="289"/>
                  </a:moveTo>
                  <a:cubicBezTo>
                    <a:pt x="489" y="289"/>
                    <a:pt x="523" y="304"/>
                    <a:pt x="547" y="328"/>
                  </a:cubicBezTo>
                  <a:cubicBezTo>
                    <a:pt x="637" y="419"/>
                    <a:pt x="565" y="559"/>
                    <a:pt x="456" y="559"/>
                  </a:cubicBezTo>
                  <a:cubicBezTo>
                    <a:pt x="438" y="559"/>
                    <a:pt x="420" y="555"/>
                    <a:pt x="401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5" y="1"/>
                  </a:moveTo>
                  <a:cubicBezTo>
                    <a:pt x="400" y="1"/>
                    <a:pt x="345" y="12"/>
                    <a:pt x="293" y="33"/>
                  </a:cubicBezTo>
                  <a:cubicBezTo>
                    <a:pt x="106" y="111"/>
                    <a:pt x="1" y="307"/>
                    <a:pt x="39" y="504"/>
                  </a:cubicBezTo>
                  <a:cubicBezTo>
                    <a:pt x="78" y="702"/>
                    <a:pt x="252" y="844"/>
                    <a:pt x="454" y="844"/>
                  </a:cubicBezTo>
                  <a:cubicBezTo>
                    <a:pt x="566" y="844"/>
                    <a:pt x="671" y="801"/>
                    <a:pt x="751" y="722"/>
                  </a:cubicBezTo>
                  <a:cubicBezTo>
                    <a:pt x="893" y="580"/>
                    <a:pt x="917" y="356"/>
                    <a:pt x="805" y="188"/>
                  </a:cubicBezTo>
                  <a:cubicBezTo>
                    <a:pt x="725" y="68"/>
                    <a:pt x="592" y="1"/>
                    <a:pt x="455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1770225" y="1748850"/>
              <a:ext cx="22925" cy="21150"/>
            </a:xfrm>
            <a:custGeom>
              <a:rect b="b" l="l" r="r" t="t"/>
              <a:pathLst>
                <a:path extrusionOk="0" h="846" w="917">
                  <a:moveTo>
                    <a:pt x="452" y="291"/>
                  </a:moveTo>
                  <a:cubicBezTo>
                    <a:pt x="489" y="291"/>
                    <a:pt x="521" y="304"/>
                    <a:pt x="547" y="330"/>
                  </a:cubicBezTo>
                  <a:cubicBezTo>
                    <a:pt x="636" y="417"/>
                    <a:pt x="563" y="556"/>
                    <a:pt x="456" y="556"/>
                  </a:cubicBezTo>
                  <a:cubicBezTo>
                    <a:pt x="439" y="556"/>
                    <a:pt x="421" y="552"/>
                    <a:pt x="403" y="545"/>
                  </a:cubicBezTo>
                  <a:cubicBezTo>
                    <a:pt x="267" y="491"/>
                    <a:pt x="308" y="291"/>
                    <a:pt x="452" y="291"/>
                  </a:cubicBezTo>
                  <a:close/>
                  <a:moveTo>
                    <a:pt x="452" y="1"/>
                  </a:moveTo>
                  <a:cubicBezTo>
                    <a:pt x="398" y="1"/>
                    <a:pt x="344" y="11"/>
                    <a:pt x="291" y="33"/>
                  </a:cubicBezTo>
                  <a:cubicBezTo>
                    <a:pt x="106" y="110"/>
                    <a:pt x="1" y="308"/>
                    <a:pt x="39" y="506"/>
                  </a:cubicBezTo>
                  <a:cubicBezTo>
                    <a:pt x="78" y="702"/>
                    <a:pt x="252" y="846"/>
                    <a:pt x="452" y="846"/>
                  </a:cubicBezTo>
                  <a:cubicBezTo>
                    <a:pt x="564" y="846"/>
                    <a:pt x="672" y="801"/>
                    <a:pt x="751" y="721"/>
                  </a:cubicBezTo>
                  <a:cubicBezTo>
                    <a:pt x="893" y="579"/>
                    <a:pt x="917" y="356"/>
                    <a:pt x="805" y="188"/>
                  </a:cubicBezTo>
                  <a:cubicBezTo>
                    <a:pt x="724" y="69"/>
                    <a:pt x="591" y="1"/>
                    <a:pt x="45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1696800" y="1580300"/>
              <a:ext cx="19475" cy="19475"/>
            </a:xfrm>
            <a:custGeom>
              <a:rect b="b" l="l" r="r" t="t"/>
              <a:pathLst>
                <a:path extrusionOk="0" h="779" w="779">
                  <a:moveTo>
                    <a:pt x="390" y="0"/>
                  </a:moveTo>
                  <a:cubicBezTo>
                    <a:pt x="308" y="0"/>
                    <a:pt x="241" y="69"/>
                    <a:pt x="246" y="151"/>
                  </a:cubicBezTo>
                  <a:lnTo>
                    <a:pt x="246" y="245"/>
                  </a:lnTo>
                  <a:lnTo>
                    <a:pt x="151" y="245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89"/>
                  </a:cubicBezTo>
                  <a:cubicBezTo>
                    <a:pt x="1" y="468"/>
                    <a:pt x="65" y="533"/>
                    <a:pt x="144" y="533"/>
                  </a:cubicBezTo>
                  <a:cubicBezTo>
                    <a:pt x="146" y="533"/>
                    <a:pt x="149" y="533"/>
                    <a:pt x="151" y="533"/>
                  </a:cubicBezTo>
                  <a:lnTo>
                    <a:pt x="246" y="533"/>
                  </a:lnTo>
                  <a:lnTo>
                    <a:pt x="246" y="628"/>
                  </a:lnTo>
                  <a:cubicBezTo>
                    <a:pt x="241" y="710"/>
                    <a:pt x="308" y="778"/>
                    <a:pt x="390" y="778"/>
                  </a:cubicBezTo>
                  <a:cubicBezTo>
                    <a:pt x="471" y="778"/>
                    <a:pt x="538" y="710"/>
                    <a:pt x="534" y="628"/>
                  </a:cubicBezTo>
                  <a:lnTo>
                    <a:pt x="534" y="533"/>
                  </a:lnTo>
                  <a:lnTo>
                    <a:pt x="628" y="533"/>
                  </a:lnTo>
                  <a:cubicBezTo>
                    <a:pt x="631" y="533"/>
                    <a:pt x="633" y="533"/>
                    <a:pt x="636" y="533"/>
                  </a:cubicBezTo>
                  <a:cubicBezTo>
                    <a:pt x="714" y="533"/>
                    <a:pt x="779" y="468"/>
                    <a:pt x="779" y="389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5"/>
                  </a:cubicBezTo>
                  <a:lnTo>
                    <a:pt x="534" y="245"/>
                  </a:lnTo>
                  <a:lnTo>
                    <a:pt x="534" y="151"/>
                  </a:lnTo>
                  <a:cubicBezTo>
                    <a:pt x="538" y="69"/>
                    <a:pt x="471" y="0"/>
                    <a:pt x="390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2"/>
            <p:cNvSpPr/>
            <p:nvPr/>
          </p:nvSpPr>
          <p:spPr>
            <a:xfrm>
              <a:off x="1759325" y="1778225"/>
              <a:ext cx="19475" cy="19150"/>
            </a:xfrm>
            <a:custGeom>
              <a:rect b="b" l="l" r="r" t="t"/>
              <a:pathLst>
                <a:path extrusionOk="0" h="766" w="779">
                  <a:moveTo>
                    <a:pt x="390" y="1"/>
                  </a:moveTo>
                  <a:cubicBezTo>
                    <a:pt x="318" y="1"/>
                    <a:pt x="245" y="49"/>
                    <a:pt x="245" y="146"/>
                  </a:cubicBezTo>
                  <a:lnTo>
                    <a:pt x="245" y="238"/>
                  </a:lnTo>
                  <a:lnTo>
                    <a:pt x="153" y="238"/>
                  </a:lnTo>
                  <a:cubicBezTo>
                    <a:pt x="151" y="238"/>
                    <a:pt x="150" y="238"/>
                    <a:pt x="149" y="238"/>
                  </a:cubicBezTo>
                  <a:cubicBezTo>
                    <a:pt x="67" y="238"/>
                    <a:pt x="0" y="302"/>
                    <a:pt x="0" y="382"/>
                  </a:cubicBezTo>
                  <a:cubicBezTo>
                    <a:pt x="0" y="465"/>
                    <a:pt x="67" y="529"/>
                    <a:pt x="149" y="529"/>
                  </a:cubicBezTo>
                  <a:cubicBezTo>
                    <a:pt x="150" y="529"/>
                    <a:pt x="151" y="529"/>
                    <a:pt x="153" y="529"/>
                  </a:cubicBezTo>
                  <a:lnTo>
                    <a:pt x="245" y="529"/>
                  </a:lnTo>
                  <a:lnTo>
                    <a:pt x="245" y="621"/>
                  </a:lnTo>
                  <a:cubicBezTo>
                    <a:pt x="245" y="701"/>
                    <a:pt x="310" y="765"/>
                    <a:pt x="389" y="765"/>
                  </a:cubicBezTo>
                  <a:cubicBezTo>
                    <a:pt x="471" y="765"/>
                    <a:pt x="536" y="701"/>
                    <a:pt x="536" y="621"/>
                  </a:cubicBezTo>
                  <a:lnTo>
                    <a:pt x="536" y="529"/>
                  </a:lnTo>
                  <a:lnTo>
                    <a:pt x="628" y="529"/>
                  </a:lnTo>
                  <a:cubicBezTo>
                    <a:pt x="629" y="529"/>
                    <a:pt x="631" y="529"/>
                    <a:pt x="632" y="529"/>
                  </a:cubicBezTo>
                  <a:cubicBezTo>
                    <a:pt x="712" y="529"/>
                    <a:pt x="779" y="465"/>
                    <a:pt x="779" y="382"/>
                  </a:cubicBezTo>
                  <a:cubicBezTo>
                    <a:pt x="779" y="302"/>
                    <a:pt x="712" y="238"/>
                    <a:pt x="632" y="238"/>
                  </a:cubicBezTo>
                  <a:cubicBezTo>
                    <a:pt x="631" y="238"/>
                    <a:pt x="629" y="238"/>
                    <a:pt x="628" y="238"/>
                  </a:cubicBezTo>
                  <a:lnTo>
                    <a:pt x="536" y="238"/>
                  </a:lnTo>
                  <a:lnTo>
                    <a:pt x="536" y="146"/>
                  </a:lnTo>
                  <a:cubicBezTo>
                    <a:pt x="536" y="49"/>
                    <a:pt x="463" y="1"/>
                    <a:pt x="390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2"/>
            <p:cNvSpPr/>
            <p:nvPr/>
          </p:nvSpPr>
          <p:spPr>
            <a:xfrm>
              <a:off x="1531775" y="1541575"/>
              <a:ext cx="245300" cy="291375"/>
            </a:xfrm>
            <a:custGeom>
              <a:rect b="b" l="l" r="r" t="t"/>
              <a:pathLst>
                <a:path extrusionOk="0" h="11655" w="9812">
                  <a:moveTo>
                    <a:pt x="6004" y="3809"/>
                  </a:moveTo>
                  <a:lnTo>
                    <a:pt x="6126" y="4043"/>
                  </a:lnTo>
                  <a:cubicBezTo>
                    <a:pt x="6167" y="4121"/>
                    <a:pt x="6189" y="4207"/>
                    <a:pt x="6189" y="4295"/>
                  </a:cubicBezTo>
                  <a:lnTo>
                    <a:pt x="6189" y="7296"/>
                  </a:lnTo>
                  <a:lnTo>
                    <a:pt x="5819" y="7296"/>
                  </a:lnTo>
                  <a:lnTo>
                    <a:pt x="5819" y="4295"/>
                  </a:lnTo>
                  <a:cubicBezTo>
                    <a:pt x="5819" y="4207"/>
                    <a:pt x="5840" y="4121"/>
                    <a:pt x="5881" y="4043"/>
                  </a:cubicBezTo>
                  <a:lnTo>
                    <a:pt x="6004" y="3809"/>
                  </a:lnTo>
                  <a:close/>
                  <a:moveTo>
                    <a:pt x="6507" y="7587"/>
                  </a:moveTo>
                  <a:cubicBezTo>
                    <a:pt x="6593" y="7587"/>
                    <a:pt x="6662" y="7655"/>
                    <a:pt x="6662" y="7744"/>
                  </a:cubicBezTo>
                  <a:cubicBezTo>
                    <a:pt x="6662" y="7830"/>
                    <a:pt x="6593" y="7898"/>
                    <a:pt x="6507" y="7898"/>
                  </a:cubicBezTo>
                  <a:lnTo>
                    <a:pt x="5501" y="7898"/>
                  </a:lnTo>
                  <a:cubicBezTo>
                    <a:pt x="5415" y="7898"/>
                    <a:pt x="5344" y="7830"/>
                    <a:pt x="5344" y="7744"/>
                  </a:cubicBezTo>
                  <a:cubicBezTo>
                    <a:pt x="5344" y="7655"/>
                    <a:pt x="5415" y="7587"/>
                    <a:pt x="5501" y="7587"/>
                  </a:cubicBezTo>
                  <a:close/>
                  <a:moveTo>
                    <a:pt x="2615" y="5318"/>
                  </a:moveTo>
                  <a:lnTo>
                    <a:pt x="2615" y="8174"/>
                  </a:lnTo>
                  <a:cubicBezTo>
                    <a:pt x="2069" y="7301"/>
                    <a:pt x="2069" y="6191"/>
                    <a:pt x="2615" y="5318"/>
                  </a:cubicBezTo>
                  <a:close/>
                  <a:moveTo>
                    <a:pt x="6479" y="4553"/>
                  </a:moveTo>
                  <a:cubicBezTo>
                    <a:pt x="7191" y="5056"/>
                    <a:pt x="7612" y="5875"/>
                    <a:pt x="7608" y="6746"/>
                  </a:cubicBezTo>
                  <a:lnTo>
                    <a:pt x="7606" y="6746"/>
                  </a:lnTo>
                  <a:cubicBezTo>
                    <a:pt x="7606" y="7425"/>
                    <a:pt x="7350" y="8079"/>
                    <a:pt x="6890" y="8576"/>
                  </a:cubicBezTo>
                  <a:cubicBezTo>
                    <a:pt x="6851" y="8421"/>
                    <a:pt x="6799" y="8270"/>
                    <a:pt x="6737" y="8122"/>
                  </a:cubicBezTo>
                  <a:cubicBezTo>
                    <a:pt x="6907" y="8019"/>
                    <a:pt x="6989" y="7814"/>
                    <a:pt x="6935" y="7623"/>
                  </a:cubicBezTo>
                  <a:cubicBezTo>
                    <a:pt x="6881" y="7430"/>
                    <a:pt x="6705" y="7296"/>
                    <a:pt x="6507" y="7296"/>
                  </a:cubicBezTo>
                  <a:lnTo>
                    <a:pt x="6479" y="7296"/>
                  </a:lnTo>
                  <a:lnTo>
                    <a:pt x="6479" y="4553"/>
                  </a:lnTo>
                  <a:close/>
                  <a:moveTo>
                    <a:pt x="6449" y="8189"/>
                  </a:moveTo>
                  <a:cubicBezTo>
                    <a:pt x="6537" y="8386"/>
                    <a:pt x="6604" y="8593"/>
                    <a:pt x="6649" y="8806"/>
                  </a:cubicBezTo>
                  <a:cubicBezTo>
                    <a:pt x="6255" y="9139"/>
                    <a:pt x="5776" y="9354"/>
                    <a:pt x="5266" y="9423"/>
                  </a:cubicBezTo>
                  <a:cubicBezTo>
                    <a:pt x="5309" y="8937"/>
                    <a:pt x="5413" y="8505"/>
                    <a:pt x="5559" y="8189"/>
                  </a:cubicBezTo>
                  <a:close/>
                  <a:moveTo>
                    <a:pt x="3817" y="291"/>
                  </a:moveTo>
                  <a:cubicBezTo>
                    <a:pt x="4531" y="416"/>
                    <a:pt x="5094" y="971"/>
                    <a:pt x="5226" y="1685"/>
                  </a:cubicBezTo>
                  <a:cubicBezTo>
                    <a:pt x="5359" y="2398"/>
                    <a:pt x="5034" y="3119"/>
                    <a:pt x="4411" y="3491"/>
                  </a:cubicBezTo>
                  <a:cubicBezTo>
                    <a:pt x="4239" y="3594"/>
                    <a:pt x="4133" y="3779"/>
                    <a:pt x="4133" y="3979"/>
                  </a:cubicBezTo>
                  <a:lnTo>
                    <a:pt x="4133" y="8634"/>
                  </a:lnTo>
                  <a:cubicBezTo>
                    <a:pt x="4129" y="8715"/>
                    <a:pt x="4196" y="8784"/>
                    <a:pt x="4277" y="8784"/>
                  </a:cubicBezTo>
                  <a:cubicBezTo>
                    <a:pt x="4359" y="8784"/>
                    <a:pt x="4426" y="8715"/>
                    <a:pt x="4421" y="8634"/>
                  </a:cubicBezTo>
                  <a:lnTo>
                    <a:pt x="4421" y="4093"/>
                  </a:lnTo>
                  <a:cubicBezTo>
                    <a:pt x="4583" y="4063"/>
                    <a:pt x="4747" y="4048"/>
                    <a:pt x="4910" y="4048"/>
                  </a:cubicBezTo>
                  <a:cubicBezTo>
                    <a:pt x="5124" y="4048"/>
                    <a:pt x="5338" y="4074"/>
                    <a:pt x="5548" y="4125"/>
                  </a:cubicBezTo>
                  <a:cubicBezTo>
                    <a:pt x="5535" y="4181"/>
                    <a:pt x="5529" y="4239"/>
                    <a:pt x="5529" y="4297"/>
                  </a:cubicBezTo>
                  <a:lnTo>
                    <a:pt x="5529" y="7296"/>
                  </a:lnTo>
                  <a:lnTo>
                    <a:pt x="5503" y="7296"/>
                  </a:lnTo>
                  <a:cubicBezTo>
                    <a:pt x="5051" y="7296"/>
                    <a:pt x="4886" y="7890"/>
                    <a:pt x="5271" y="8122"/>
                  </a:cubicBezTo>
                  <a:cubicBezTo>
                    <a:pt x="5120" y="8475"/>
                    <a:pt x="5017" y="8935"/>
                    <a:pt x="4974" y="9446"/>
                  </a:cubicBezTo>
                  <a:lnTo>
                    <a:pt x="4907" y="9446"/>
                  </a:lnTo>
                  <a:cubicBezTo>
                    <a:pt x="4144" y="9446"/>
                    <a:pt x="3417" y="9122"/>
                    <a:pt x="2906" y="8556"/>
                  </a:cubicBezTo>
                  <a:lnTo>
                    <a:pt x="2906" y="3979"/>
                  </a:lnTo>
                  <a:cubicBezTo>
                    <a:pt x="2903" y="3779"/>
                    <a:pt x="2798" y="3594"/>
                    <a:pt x="2626" y="3493"/>
                  </a:cubicBezTo>
                  <a:cubicBezTo>
                    <a:pt x="1889" y="3050"/>
                    <a:pt x="1583" y="2136"/>
                    <a:pt x="1910" y="1343"/>
                  </a:cubicBezTo>
                  <a:lnTo>
                    <a:pt x="1910" y="1343"/>
                  </a:lnTo>
                  <a:lnTo>
                    <a:pt x="2467" y="2401"/>
                  </a:lnTo>
                  <a:cubicBezTo>
                    <a:pt x="2545" y="2547"/>
                    <a:pt x="2695" y="2631"/>
                    <a:pt x="2851" y="2631"/>
                  </a:cubicBezTo>
                  <a:cubicBezTo>
                    <a:pt x="2919" y="2631"/>
                    <a:pt x="2988" y="2615"/>
                    <a:pt x="3052" y="2581"/>
                  </a:cubicBezTo>
                  <a:lnTo>
                    <a:pt x="4211" y="1970"/>
                  </a:lnTo>
                  <a:cubicBezTo>
                    <a:pt x="4421" y="1859"/>
                    <a:pt x="4503" y="1599"/>
                    <a:pt x="4393" y="1388"/>
                  </a:cubicBezTo>
                  <a:lnTo>
                    <a:pt x="3817" y="291"/>
                  </a:lnTo>
                  <a:close/>
                  <a:moveTo>
                    <a:pt x="3811" y="1"/>
                  </a:moveTo>
                  <a:cubicBezTo>
                    <a:pt x="3601" y="1"/>
                    <a:pt x="3454" y="227"/>
                    <a:pt x="3557" y="425"/>
                  </a:cubicBezTo>
                  <a:lnTo>
                    <a:pt x="4135" y="1521"/>
                  </a:lnTo>
                  <a:cubicBezTo>
                    <a:pt x="4174" y="1592"/>
                    <a:pt x="4146" y="1678"/>
                    <a:pt x="4075" y="1717"/>
                  </a:cubicBezTo>
                  <a:lnTo>
                    <a:pt x="2918" y="2327"/>
                  </a:lnTo>
                  <a:cubicBezTo>
                    <a:pt x="2897" y="2338"/>
                    <a:pt x="2875" y="2343"/>
                    <a:pt x="2852" y="2343"/>
                  </a:cubicBezTo>
                  <a:cubicBezTo>
                    <a:pt x="2800" y="2343"/>
                    <a:pt x="2748" y="2315"/>
                    <a:pt x="2723" y="2265"/>
                  </a:cubicBezTo>
                  <a:lnTo>
                    <a:pt x="2166" y="1209"/>
                  </a:lnTo>
                  <a:cubicBezTo>
                    <a:pt x="2112" y="1106"/>
                    <a:pt x="2012" y="1056"/>
                    <a:pt x="1913" y="1056"/>
                  </a:cubicBezTo>
                  <a:cubicBezTo>
                    <a:pt x="1802" y="1056"/>
                    <a:pt x="1692" y="1118"/>
                    <a:pt x="1643" y="1237"/>
                  </a:cubicBezTo>
                  <a:cubicBezTo>
                    <a:pt x="1413" y="1803"/>
                    <a:pt x="1448" y="2441"/>
                    <a:pt x="1738" y="2977"/>
                  </a:cubicBezTo>
                  <a:lnTo>
                    <a:pt x="996" y="3721"/>
                  </a:lnTo>
                  <a:cubicBezTo>
                    <a:pt x="831" y="3886"/>
                    <a:pt x="831" y="4157"/>
                    <a:pt x="996" y="4323"/>
                  </a:cubicBezTo>
                  <a:lnTo>
                    <a:pt x="1409" y="4736"/>
                  </a:lnTo>
                  <a:cubicBezTo>
                    <a:pt x="1235" y="5039"/>
                    <a:pt x="1099" y="5361"/>
                    <a:pt x="1009" y="5699"/>
                  </a:cubicBezTo>
                  <a:lnTo>
                    <a:pt x="426" y="5699"/>
                  </a:lnTo>
                  <a:cubicBezTo>
                    <a:pt x="192" y="5699"/>
                    <a:pt x="1" y="5890"/>
                    <a:pt x="1" y="6127"/>
                  </a:cubicBezTo>
                  <a:lnTo>
                    <a:pt x="1" y="7372"/>
                  </a:lnTo>
                  <a:cubicBezTo>
                    <a:pt x="1" y="7606"/>
                    <a:pt x="192" y="7797"/>
                    <a:pt x="426" y="7797"/>
                  </a:cubicBezTo>
                  <a:lnTo>
                    <a:pt x="1009" y="7797"/>
                  </a:lnTo>
                  <a:cubicBezTo>
                    <a:pt x="1099" y="8135"/>
                    <a:pt x="1235" y="8459"/>
                    <a:pt x="1409" y="8763"/>
                  </a:cubicBezTo>
                  <a:lnTo>
                    <a:pt x="996" y="9173"/>
                  </a:lnTo>
                  <a:cubicBezTo>
                    <a:pt x="831" y="9341"/>
                    <a:pt x="831" y="9610"/>
                    <a:pt x="996" y="9777"/>
                  </a:cubicBezTo>
                  <a:lnTo>
                    <a:pt x="1878" y="10659"/>
                  </a:lnTo>
                  <a:cubicBezTo>
                    <a:pt x="1961" y="10742"/>
                    <a:pt x="2070" y="10783"/>
                    <a:pt x="2179" y="10783"/>
                  </a:cubicBezTo>
                  <a:cubicBezTo>
                    <a:pt x="2288" y="10783"/>
                    <a:pt x="2397" y="10742"/>
                    <a:pt x="2480" y="10659"/>
                  </a:cubicBezTo>
                  <a:lnTo>
                    <a:pt x="2895" y="10244"/>
                  </a:lnTo>
                  <a:cubicBezTo>
                    <a:pt x="3196" y="10418"/>
                    <a:pt x="3521" y="10554"/>
                    <a:pt x="3858" y="10644"/>
                  </a:cubicBezTo>
                  <a:lnTo>
                    <a:pt x="3858" y="11227"/>
                  </a:lnTo>
                  <a:cubicBezTo>
                    <a:pt x="3858" y="11461"/>
                    <a:pt x="4047" y="11652"/>
                    <a:pt x="4284" y="11655"/>
                  </a:cubicBezTo>
                  <a:lnTo>
                    <a:pt x="5529" y="11655"/>
                  </a:lnTo>
                  <a:cubicBezTo>
                    <a:pt x="5763" y="11652"/>
                    <a:pt x="5954" y="11463"/>
                    <a:pt x="5954" y="11227"/>
                  </a:cubicBezTo>
                  <a:lnTo>
                    <a:pt x="5954" y="10644"/>
                  </a:lnTo>
                  <a:cubicBezTo>
                    <a:pt x="6292" y="10554"/>
                    <a:pt x="6617" y="10418"/>
                    <a:pt x="6918" y="10244"/>
                  </a:cubicBezTo>
                  <a:lnTo>
                    <a:pt x="7331" y="10657"/>
                  </a:lnTo>
                  <a:cubicBezTo>
                    <a:pt x="7413" y="10740"/>
                    <a:pt x="7522" y="10781"/>
                    <a:pt x="7632" y="10781"/>
                  </a:cubicBezTo>
                  <a:cubicBezTo>
                    <a:pt x="7741" y="10781"/>
                    <a:pt x="7851" y="10740"/>
                    <a:pt x="7935" y="10657"/>
                  </a:cubicBezTo>
                  <a:lnTo>
                    <a:pt x="8814" y="9775"/>
                  </a:lnTo>
                  <a:cubicBezTo>
                    <a:pt x="8982" y="9610"/>
                    <a:pt x="8982" y="9339"/>
                    <a:pt x="8814" y="9171"/>
                  </a:cubicBezTo>
                  <a:lnTo>
                    <a:pt x="8403" y="8760"/>
                  </a:lnTo>
                  <a:cubicBezTo>
                    <a:pt x="8578" y="8457"/>
                    <a:pt x="8713" y="8133"/>
                    <a:pt x="8803" y="7795"/>
                  </a:cubicBezTo>
                  <a:lnTo>
                    <a:pt x="9386" y="7795"/>
                  </a:lnTo>
                  <a:cubicBezTo>
                    <a:pt x="9620" y="7795"/>
                    <a:pt x="9812" y="7604"/>
                    <a:pt x="9812" y="7369"/>
                  </a:cubicBezTo>
                  <a:lnTo>
                    <a:pt x="9812" y="6124"/>
                  </a:lnTo>
                  <a:cubicBezTo>
                    <a:pt x="9812" y="5888"/>
                    <a:pt x="9620" y="5697"/>
                    <a:pt x="9386" y="5697"/>
                  </a:cubicBezTo>
                  <a:lnTo>
                    <a:pt x="8803" y="5697"/>
                  </a:lnTo>
                  <a:cubicBezTo>
                    <a:pt x="8713" y="5359"/>
                    <a:pt x="8578" y="5037"/>
                    <a:pt x="8403" y="4733"/>
                  </a:cubicBezTo>
                  <a:lnTo>
                    <a:pt x="8816" y="4321"/>
                  </a:lnTo>
                  <a:cubicBezTo>
                    <a:pt x="8982" y="4155"/>
                    <a:pt x="8982" y="3884"/>
                    <a:pt x="8816" y="3719"/>
                  </a:cubicBezTo>
                  <a:lnTo>
                    <a:pt x="8657" y="3559"/>
                  </a:lnTo>
                  <a:cubicBezTo>
                    <a:pt x="8626" y="3528"/>
                    <a:pt x="8591" y="3515"/>
                    <a:pt x="8557" y="3515"/>
                  </a:cubicBezTo>
                  <a:cubicBezTo>
                    <a:pt x="8445" y="3515"/>
                    <a:pt x="8349" y="3660"/>
                    <a:pt x="8453" y="3764"/>
                  </a:cubicBezTo>
                  <a:lnTo>
                    <a:pt x="8610" y="3923"/>
                  </a:lnTo>
                  <a:cubicBezTo>
                    <a:pt x="8666" y="3977"/>
                    <a:pt x="8666" y="4063"/>
                    <a:pt x="8610" y="4116"/>
                  </a:cubicBezTo>
                  <a:lnTo>
                    <a:pt x="8120" y="4609"/>
                  </a:lnTo>
                  <a:cubicBezTo>
                    <a:pt x="8072" y="4656"/>
                    <a:pt x="8064" y="4729"/>
                    <a:pt x="8098" y="4787"/>
                  </a:cubicBezTo>
                  <a:cubicBezTo>
                    <a:pt x="8307" y="5123"/>
                    <a:pt x="8459" y="5490"/>
                    <a:pt x="8550" y="5875"/>
                  </a:cubicBezTo>
                  <a:cubicBezTo>
                    <a:pt x="8565" y="5940"/>
                    <a:pt x="8623" y="5987"/>
                    <a:pt x="8689" y="5987"/>
                  </a:cubicBezTo>
                  <a:lnTo>
                    <a:pt x="9386" y="5987"/>
                  </a:lnTo>
                  <a:cubicBezTo>
                    <a:pt x="9461" y="5987"/>
                    <a:pt x="9524" y="6047"/>
                    <a:pt x="9524" y="6124"/>
                  </a:cubicBezTo>
                  <a:lnTo>
                    <a:pt x="9524" y="7369"/>
                  </a:lnTo>
                  <a:cubicBezTo>
                    <a:pt x="9524" y="7445"/>
                    <a:pt x="9461" y="7507"/>
                    <a:pt x="9386" y="7507"/>
                  </a:cubicBezTo>
                  <a:lnTo>
                    <a:pt x="8689" y="7507"/>
                  </a:lnTo>
                  <a:cubicBezTo>
                    <a:pt x="8623" y="7507"/>
                    <a:pt x="8565" y="7552"/>
                    <a:pt x="8550" y="7619"/>
                  </a:cubicBezTo>
                  <a:cubicBezTo>
                    <a:pt x="8459" y="8002"/>
                    <a:pt x="8307" y="8369"/>
                    <a:pt x="8098" y="8707"/>
                  </a:cubicBezTo>
                  <a:cubicBezTo>
                    <a:pt x="8064" y="8763"/>
                    <a:pt x="8072" y="8838"/>
                    <a:pt x="8120" y="8885"/>
                  </a:cubicBezTo>
                  <a:lnTo>
                    <a:pt x="8610" y="9375"/>
                  </a:lnTo>
                  <a:cubicBezTo>
                    <a:pt x="8666" y="9429"/>
                    <a:pt x="8666" y="9517"/>
                    <a:pt x="8610" y="9571"/>
                  </a:cubicBezTo>
                  <a:lnTo>
                    <a:pt x="7733" y="10453"/>
                  </a:lnTo>
                  <a:cubicBezTo>
                    <a:pt x="7705" y="10480"/>
                    <a:pt x="7669" y="10493"/>
                    <a:pt x="7634" y="10493"/>
                  </a:cubicBezTo>
                  <a:cubicBezTo>
                    <a:pt x="7599" y="10493"/>
                    <a:pt x="7564" y="10480"/>
                    <a:pt x="7537" y="10453"/>
                  </a:cubicBezTo>
                  <a:lnTo>
                    <a:pt x="7045" y="9960"/>
                  </a:lnTo>
                  <a:cubicBezTo>
                    <a:pt x="7017" y="9932"/>
                    <a:pt x="6980" y="9918"/>
                    <a:pt x="6942" y="9918"/>
                  </a:cubicBezTo>
                  <a:cubicBezTo>
                    <a:pt x="6916" y="9918"/>
                    <a:pt x="6890" y="9925"/>
                    <a:pt x="6866" y="9939"/>
                  </a:cubicBezTo>
                  <a:cubicBezTo>
                    <a:pt x="6529" y="10147"/>
                    <a:pt x="6163" y="10298"/>
                    <a:pt x="5778" y="10390"/>
                  </a:cubicBezTo>
                  <a:cubicBezTo>
                    <a:pt x="5711" y="10405"/>
                    <a:pt x="5666" y="10463"/>
                    <a:pt x="5666" y="10530"/>
                  </a:cubicBezTo>
                  <a:lnTo>
                    <a:pt x="5666" y="11227"/>
                  </a:lnTo>
                  <a:cubicBezTo>
                    <a:pt x="5666" y="11302"/>
                    <a:pt x="5604" y="11364"/>
                    <a:pt x="5529" y="11364"/>
                  </a:cubicBezTo>
                  <a:lnTo>
                    <a:pt x="4284" y="11364"/>
                  </a:lnTo>
                  <a:cubicBezTo>
                    <a:pt x="4206" y="11364"/>
                    <a:pt x="4146" y="11302"/>
                    <a:pt x="4146" y="11227"/>
                  </a:cubicBezTo>
                  <a:lnTo>
                    <a:pt x="4146" y="10530"/>
                  </a:lnTo>
                  <a:cubicBezTo>
                    <a:pt x="4146" y="10463"/>
                    <a:pt x="4099" y="10405"/>
                    <a:pt x="4034" y="10390"/>
                  </a:cubicBezTo>
                  <a:cubicBezTo>
                    <a:pt x="3650" y="10298"/>
                    <a:pt x="3282" y="10147"/>
                    <a:pt x="2946" y="9939"/>
                  </a:cubicBezTo>
                  <a:cubicBezTo>
                    <a:pt x="2923" y="9925"/>
                    <a:pt x="2897" y="9918"/>
                    <a:pt x="2871" y="9918"/>
                  </a:cubicBezTo>
                  <a:cubicBezTo>
                    <a:pt x="2833" y="9918"/>
                    <a:pt x="2796" y="9932"/>
                    <a:pt x="2768" y="9960"/>
                  </a:cubicBezTo>
                  <a:lnTo>
                    <a:pt x="2276" y="10453"/>
                  </a:lnTo>
                  <a:cubicBezTo>
                    <a:pt x="2249" y="10480"/>
                    <a:pt x="2213" y="10493"/>
                    <a:pt x="2178" y="10493"/>
                  </a:cubicBezTo>
                  <a:cubicBezTo>
                    <a:pt x="2142" y="10493"/>
                    <a:pt x="2107" y="10480"/>
                    <a:pt x="2080" y="10453"/>
                  </a:cubicBezTo>
                  <a:lnTo>
                    <a:pt x="1201" y="9571"/>
                  </a:lnTo>
                  <a:cubicBezTo>
                    <a:pt x="1147" y="9517"/>
                    <a:pt x="1147" y="9429"/>
                    <a:pt x="1201" y="9375"/>
                  </a:cubicBezTo>
                  <a:lnTo>
                    <a:pt x="1693" y="8885"/>
                  </a:lnTo>
                  <a:cubicBezTo>
                    <a:pt x="1740" y="8838"/>
                    <a:pt x="1749" y="8765"/>
                    <a:pt x="1714" y="8707"/>
                  </a:cubicBezTo>
                  <a:cubicBezTo>
                    <a:pt x="1506" y="8371"/>
                    <a:pt x="1353" y="8004"/>
                    <a:pt x="1263" y="7619"/>
                  </a:cubicBezTo>
                  <a:cubicBezTo>
                    <a:pt x="1248" y="7554"/>
                    <a:pt x="1188" y="7507"/>
                    <a:pt x="1121" y="7507"/>
                  </a:cubicBezTo>
                  <a:lnTo>
                    <a:pt x="426" y="7507"/>
                  </a:lnTo>
                  <a:cubicBezTo>
                    <a:pt x="351" y="7507"/>
                    <a:pt x="289" y="7447"/>
                    <a:pt x="289" y="7369"/>
                  </a:cubicBezTo>
                  <a:lnTo>
                    <a:pt x="289" y="6124"/>
                  </a:lnTo>
                  <a:cubicBezTo>
                    <a:pt x="289" y="6047"/>
                    <a:pt x="351" y="5987"/>
                    <a:pt x="426" y="5987"/>
                  </a:cubicBezTo>
                  <a:lnTo>
                    <a:pt x="1121" y="5987"/>
                  </a:lnTo>
                  <a:cubicBezTo>
                    <a:pt x="1190" y="5987"/>
                    <a:pt x="1248" y="5940"/>
                    <a:pt x="1263" y="5875"/>
                  </a:cubicBezTo>
                  <a:cubicBezTo>
                    <a:pt x="1353" y="5490"/>
                    <a:pt x="1506" y="5123"/>
                    <a:pt x="1714" y="4787"/>
                  </a:cubicBezTo>
                  <a:cubicBezTo>
                    <a:pt x="1749" y="4729"/>
                    <a:pt x="1740" y="4656"/>
                    <a:pt x="1693" y="4609"/>
                  </a:cubicBezTo>
                  <a:lnTo>
                    <a:pt x="1201" y="4116"/>
                  </a:lnTo>
                  <a:cubicBezTo>
                    <a:pt x="1147" y="4063"/>
                    <a:pt x="1147" y="3977"/>
                    <a:pt x="1201" y="3923"/>
                  </a:cubicBezTo>
                  <a:lnTo>
                    <a:pt x="1899" y="3224"/>
                  </a:lnTo>
                  <a:cubicBezTo>
                    <a:pt x="2056" y="3430"/>
                    <a:pt x="2252" y="3607"/>
                    <a:pt x="2476" y="3740"/>
                  </a:cubicBezTo>
                  <a:cubicBezTo>
                    <a:pt x="2562" y="3789"/>
                    <a:pt x="2615" y="3880"/>
                    <a:pt x="2615" y="3979"/>
                  </a:cubicBezTo>
                  <a:lnTo>
                    <a:pt x="2615" y="4828"/>
                  </a:lnTo>
                  <a:cubicBezTo>
                    <a:pt x="1813" y="5785"/>
                    <a:pt x="1691" y="7139"/>
                    <a:pt x="2308" y="8223"/>
                  </a:cubicBezTo>
                  <a:cubicBezTo>
                    <a:pt x="2845" y="9167"/>
                    <a:pt x="3843" y="9735"/>
                    <a:pt x="4905" y="9735"/>
                  </a:cubicBezTo>
                  <a:cubicBezTo>
                    <a:pt x="5064" y="9735"/>
                    <a:pt x="5224" y="9722"/>
                    <a:pt x="5385" y="9696"/>
                  </a:cubicBezTo>
                  <a:cubicBezTo>
                    <a:pt x="6617" y="9496"/>
                    <a:pt x="7595" y="8552"/>
                    <a:pt x="7838" y="7326"/>
                  </a:cubicBezTo>
                  <a:cubicBezTo>
                    <a:pt x="8081" y="6103"/>
                    <a:pt x="7537" y="4856"/>
                    <a:pt x="6473" y="4202"/>
                  </a:cubicBezTo>
                  <a:cubicBezTo>
                    <a:pt x="6462" y="4099"/>
                    <a:pt x="6430" y="3998"/>
                    <a:pt x="6382" y="3908"/>
                  </a:cubicBezTo>
                  <a:lnTo>
                    <a:pt x="6221" y="3602"/>
                  </a:lnTo>
                  <a:cubicBezTo>
                    <a:pt x="6178" y="3523"/>
                    <a:pt x="6094" y="3471"/>
                    <a:pt x="6004" y="3471"/>
                  </a:cubicBezTo>
                  <a:cubicBezTo>
                    <a:pt x="5911" y="3471"/>
                    <a:pt x="5828" y="3523"/>
                    <a:pt x="5785" y="3602"/>
                  </a:cubicBezTo>
                  <a:lnTo>
                    <a:pt x="5653" y="3854"/>
                  </a:lnTo>
                  <a:cubicBezTo>
                    <a:pt x="5407" y="3790"/>
                    <a:pt x="5156" y="3758"/>
                    <a:pt x="4903" y="3758"/>
                  </a:cubicBezTo>
                  <a:cubicBezTo>
                    <a:pt x="4768" y="3758"/>
                    <a:pt x="4632" y="3767"/>
                    <a:pt x="4497" y="3785"/>
                  </a:cubicBezTo>
                  <a:cubicBezTo>
                    <a:pt x="4516" y="3768"/>
                    <a:pt x="4535" y="3751"/>
                    <a:pt x="4559" y="3738"/>
                  </a:cubicBezTo>
                  <a:cubicBezTo>
                    <a:pt x="5129" y="3396"/>
                    <a:pt x="5496" y="2794"/>
                    <a:pt x="5539" y="2130"/>
                  </a:cubicBezTo>
                  <a:cubicBezTo>
                    <a:pt x="5610" y="2136"/>
                    <a:pt x="5664" y="2196"/>
                    <a:pt x="5664" y="2267"/>
                  </a:cubicBezTo>
                  <a:lnTo>
                    <a:pt x="5664" y="2962"/>
                  </a:lnTo>
                  <a:cubicBezTo>
                    <a:pt x="5664" y="3028"/>
                    <a:pt x="5709" y="3086"/>
                    <a:pt x="5776" y="3104"/>
                  </a:cubicBezTo>
                  <a:cubicBezTo>
                    <a:pt x="6161" y="3194"/>
                    <a:pt x="6526" y="3347"/>
                    <a:pt x="6864" y="3553"/>
                  </a:cubicBezTo>
                  <a:cubicBezTo>
                    <a:pt x="6887" y="3568"/>
                    <a:pt x="6914" y="3576"/>
                    <a:pt x="6941" y="3576"/>
                  </a:cubicBezTo>
                  <a:cubicBezTo>
                    <a:pt x="6978" y="3576"/>
                    <a:pt x="7015" y="3561"/>
                    <a:pt x="7042" y="3534"/>
                  </a:cubicBezTo>
                  <a:lnTo>
                    <a:pt x="7533" y="3041"/>
                  </a:lnTo>
                  <a:cubicBezTo>
                    <a:pt x="7559" y="3014"/>
                    <a:pt x="7595" y="3001"/>
                    <a:pt x="7630" y="3001"/>
                  </a:cubicBezTo>
                  <a:cubicBezTo>
                    <a:pt x="7666" y="3001"/>
                    <a:pt x="7701" y="3014"/>
                    <a:pt x="7728" y="3041"/>
                  </a:cubicBezTo>
                  <a:lnTo>
                    <a:pt x="7877" y="3190"/>
                  </a:lnTo>
                  <a:cubicBezTo>
                    <a:pt x="7908" y="3221"/>
                    <a:pt x="7943" y="3234"/>
                    <a:pt x="7977" y="3234"/>
                  </a:cubicBezTo>
                  <a:cubicBezTo>
                    <a:pt x="8088" y="3234"/>
                    <a:pt x="8185" y="3089"/>
                    <a:pt x="8081" y="2985"/>
                  </a:cubicBezTo>
                  <a:lnTo>
                    <a:pt x="7933" y="2837"/>
                  </a:lnTo>
                  <a:cubicBezTo>
                    <a:pt x="7850" y="2754"/>
                    <a:pt x="7741" y="2713"/>
                    <a:pt x="7631" y="2713"/>
                  </a:cubicBezTo>
                  <a:cubicBezTo>
                    <a:pt x="7522" y="2713"/>
                    <a:pt x="7412" y="2754"/>
                    <a:pt x="7328" y="2837"/>
                  </a:cubicBezTo>
                  <a:lnTo>
                    <a:pt x="6918" y="3250"/>
                  </a:lnTo>
                  <a:cubicBezTo>
                    <a:pt x="6615" y="3076"/>
                    <a:pt x="6290" y="2940"/>
                    <a:pt x="5954" y="2850"/>
                  </a:cubicBezTo>
                  <a:lnTo>
                    <a:pt x="5954" y="2267"/>
                  </a:lnTo>
                  <a:cubicBezTo>
                    <a:pt x="5952" y="2035"/>
                    <a:pt x="5767" y="1846"/>
                    <a:pt x="5535" y="1841"/>
                  </a:cubicBezTo>
                  <a:cubicBezTo>
                    <a:pt x="5462" y="919"/>
                    <a:pt x="4774" y="164"/>
                    <a:pt x="3862" y="5"/>
                  </a:cubicBezTo>
                  <a:cubicBezTo>
                    <a:pt x="3845" y="2"/>
                    <a:pt x="3828" y="1"/>
                    <a:pt x="3811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50" name="Google Shape;1050;p42"/>
          <p:cNvCxnSpPr/>
          <p:nvPr/>
        </p:nvCxnSpPr>
        <p:spPr>
          <a:xfrm>
            <a:off x="1146275" y="1964525"/>
            <a:ext cx="0" cy="1401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1" name="Google Shape;1051;p42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1"/>
                </a:solidFill>
              </a:rPr>
              <a:t>OBJETIVO</a:t>
            </a:r>
            <a:endParaRPr sz="48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43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43"/>
          <p:cNvSpPr/>
          <p:nvPr/>
        </p:nvSpPr>
        <p:spPr>
          <a:xfrm>
            <a:off x="-2610962" y="-300750"/>
            <a:ext cx="7113600" cy="7113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43"/>
          <p:cNvSpPr/>
          <p:nvPr/>
        </p:nvSpPr>
        <p:spPr>
          <a:xfrm>
            <a:off x="509900" y="347200"/>
            <a:ext cx="4837360" cy="4449188"/>
          </a:xfrm>
          <a:custGeom>
            <a:rect b="b" l="l" r="r" t="t"/>
            <a:pathLst>
              <a:path extrusionOk="0" h="44071" w="47916">
                <a:moveTo>
                  <a:pt x="2381" y="11385"/>
                </a:moveTo>
                <a:cubicBezTo>
                  <a:pt x="226" y="14926"/>
                  <a:pt x="0" y="21055"/>
                  <a:pt x="1578" y="24887"/>
                </a:cubicBezTo>
                <a:cubicBezTo>
                  <a:pt x="2959" y="28244"/>
                  <a:pt x="5708" y="31394"/>
                  <a:pt x="9316" y="31789"/>
                </a:cubicBezTo>
                <a:cubicBezTo>
                  <a:pt x="10644" y="31934"/>
                  <a:pt x="12000" y="31696"/>
                  <a:pt x="13313" y="31935"/>
                </a:cubicBezTo>
                <a:cubicBezTo>
                  <a:pt x="17829" y="32759"/>
                  <a:pt x="19508" y="38324"/>
                  <a:pt x="23019" y="41282"/>
                </a:cubicBezTo>
                <a:cubicBezTo>
                  <a:pt x="25462" y="43342"/>
                  <a:pt x="28849" y="44071"/>
                  <a:pt x="32020" y="43674"/>
                </a:cubicBezTo>
                <a:cubicBezTo>
                  <a:pt x="35190" y="43276"/>
                  <a:pt x="38157" y="41844"/>
                  <a:pt x="40770" y="40005"/>
                </a:cubicBezTo>
                <a:cubicBezTo>
                  <a:pt x="42834" y="38552"/>
                  <a:pt x="44764" y="36769"/>
                  <a:pt x="45781" y="34459"/>
                </a:cubicBezTo>
                <a:cubicBezTo>
                  <a:pt x="47915" y="29622"/>
                  <a:pt x="45405" y="23812"/>
                  <a:pt x="41504" y="20240"/>
                </a:cubicBezTo>
                <a:cubicBezTo>
                  <a:pt x="40290" y="19129"/>
                  <a:pt x="38937" y="18148"/>
                  <a:pt x="37921" y="16851"/>
                </a:cubicBezTo>
                <a:cubicBezTo>
                  <a:pt x="36907" y="15554"/>
                  <a:pt x="36261" y="13823"/>
                  <a:pt x="36745" y="12249"/>
                </a:cubicBezTo>
                <a:cubicBezTo>
                  <a:pt x="37130" y="10992"/>
                  <a:pt x="38169" y="10018"/>
                  <a:pt x="38562" y="8765"/>
                </a:cubicBezTo>
                <a:cubicBezTo>
                  <a:pt x="39097" y="7059"/>
                  <a:pt x="38290" y="5146"/>
                  <a:pt x="36963" y="3948"/>
                </a:cubicBezTo>
                <a:cubicBezTo>
                  <a:pt x="35635" y="2749"/>
                  <a:pt x="33880" y="2146"/>
                  <a:pt x="32139" y="1733"/>
                </a:cubicBezTo>
                <a:cubicBezTo>
                  <a:pt x="24851" y="0"/>
                  <a:pt x="8883" y="697"/>
                  <a:pt x="2381" y="1138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9" name="Google Shape;1059;p43"/>
          <p:cNvGrpSpPr/>
          <p:nvPr/>
        </p:nvGrpSpPr>
        <p:grpSpPr>
          <a:xfrm>
            <a:off x="1354354" y="967394"/>
            <a:ext cx="4083727" cy="3208868"/>
            <a:chOff x="1086579" y="756993"/>
            <a:chExt cx="4619078" cy="3629531"/>
          </a:xfrm>
        </p:grpSpPr>
        <p:sp>
          <p:nvSpPr>
            <p:cNvPr id="1060" name="Google Shape;1060;p43"/>
            <p:cNvSpPr/>
            <p:nvPr/>
          </p:nvSpPr>
          <p:spPr>
            <a:xfrm>
              <a:off x="2822395" y="3844014"/>
              <a:ext cx="1147403" cy="504059"/>
            </a:xfrm>
            <a:custGeom>
              <a:rect b="b" l="l" r="r" t="t"/>
              <a:pathLst>
                <a:path extrusionOk="0" h="9884" w="20326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2736309" y="4307937"/>
              <a:ext cx="1319519" cy="78587"/>
            </a:xfrm>
            <a:custGeom>
              <a:rect b="b" l="l" r="r" t="t"/>
              <a:pathLst>
                <a:path extrusionOk="0" h="1541" w="23375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rgbClr val="A8B9C5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2855700" y="3844013"/>
              <a:ext cx="1022073" cy="402931"/>
            </a:xfrm>
            <a:custGeom>
              <a:rect b="b" l="l" r="r" t="t"/>
              <a:pathLst>
                <a:path extrusionOk="0" h="7901" w="18097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rgbClr val="A8B9C5">
                <a:alpha val="60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1086579" y="963430"/>
              <a:ext cx="4619078" cy="2980906"/>
            </a:xfrm>
            <a:custGeom>
              <a:rect b="b" l="l" r="r" t="t"/>
              <a:pathLst>
                <a:path extrusionOk="0" h="58452" w="81826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rgbClr val="A8B9C5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1086579" y="756993"/>
              <a:ext cx="4619078" cy="2836277"/>
            </a:xfrm>
            <a:custGeom>
              <a:rect b="b" l="l" r="r" t="t"/>
              <a:pathLst>
                <a:path extrusionOk="0" h="55616" w="81826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3"/>
            <p:cNvSpPr/>
            <p:nvPr/>
          </p:nvSpPr>
          <p:spPr>
            <a:xfrm>
              <a:off x="3323782" y="3684442"/>
              <a:ext cx="144600" cy="1446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3"/>
            <p:cNvSpPr/>
            <p:nvPr/>
          </p:nvSpPr>
          <p:spPr>
            <a:xfrm>
              <a:off x="1330835" y="955067"/>
              <a:ext cx="4130559" cy="2325588"/>
            </a:xfrm>
            <a:custGeom>
              <a:rect b="b" l="l" r="r" t="t"/>
              <a:pathLst>
                <a:path extrusionOk="0" h="45602" w="73172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67" name="Google Shape;1067;p43"/>
          <p:cNvPicPr preferRelativeResize="0"/>
          <p:nvPr/>
        </p:nvPicPr>
        <p:blipFill rotWithShape="1">
          <a:blip r:embed="rId3">
            <a:alphaModFix/>
          </a:blip>
          <a:srcRect b="0" l="0" r="7166" t="0"/>
          <a:stretch/>
        </p:blipFill>
        <p:spPr>
          <a:xfrm>
            <a:off x="1561281" y="1141400"/>
            <a:ext cx="3669693" cy="2063958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068" name="Google Shape;1068;p43"/>
          <p:cNvGrpSpPr/>
          <p:nvPr/>
        </p:nvGrpSpPr>
        <p:grpSpPr>
          <a:xfrm>
            <a:off x="-811936" y="-642762"/>
            <a:ext cx="1654634" cy="1689783"/>
            <a:chOff x="441625" y="885600"/>
            <a:chExt cx="1100375" cy="1123750"/>
          </a:xfrm>
        </p:grpSpPr>
        <p:sp>
          <p:nvSpPr>
            <p:cNvPr id="1069" name="Google Shape;1069;p43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3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3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3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3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3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3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3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3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3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3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3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3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3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3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3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3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3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3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3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3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3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3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3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3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3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3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3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3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3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3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3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3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3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3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3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3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3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3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3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3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3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3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3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3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3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3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3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3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3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3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3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3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3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3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3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3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3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3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3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3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3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3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3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3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3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3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3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3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3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3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3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3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3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3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3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3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3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3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3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3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3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3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3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3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3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3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3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3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3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3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3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3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3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3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3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4" name="Google Shape;1194;p43"/>
          <p:cNvSpPr/>
          <p:nvPr/>
        </p:nvSpPr>
        <p:spPr>
          <a:xfrm>
            <a:off x="1270475" y="4796400"/>
            <a:ext cx="1008293" cy="100243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43"/>
          <p:cNvSpPr/>
          <p:nvPr/>
        </p:nvSpPr>
        <p:spPr>
          <a:xfrm>
            <a:off x="1323041" y="4849002"/>
            <a:ext cx="1008293" cy="1002400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43"/>
          <p:cNvSpPr/>
          <p:nvPr/>
        </p:nvSpPr>
        <p:spPr>
          <a:xfrm>
            <a:off x="1375606" y="4901567"/>
            <a:ext cx="1008329" cy="100243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43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VERSION</a:t>
            </a:r>
            <a:r>
              <a:rPr lang="es"/>
              <a:t> WEB</a:t>
            </a:r>
            <a:endParaRPr/>
          </a:p>
        </p:txBody>
      </p:sp>
      <p:sp>
        <p:nvSpPr>
          <p:cNvPr id="1198" name="Google Shape;1198;p43"/>
          <p:cNvSpPr/>
          <p:nvPr/>
        </p:nvSpPr>
        <p:spPr>
          <a:xfrm>
            <a:off x="5505625" y="1452073"/>
            <a:ext cx="240073" cy="239247"/>
          </a:xfrm>
          <a:custGeom>
            <a:rect b="b" l="l" r="r" t="t"/>
            <a:pathLst>
              <a:path extrusionOk="0" h="2673" w="2682">
                <a:moveTo>
                  <a:pt x="1351" y="0"/>
                </a:moveTo>
                <a:cubicBezTo>
                  <a:pt x="1123" y="0"/>
                  <a:pt x="935" y="183"/>
                  <a:pt x="930" y="410"/>
                </a:cubicBezTo>
                <a:cubicBezTo>
                  <a:pt x="930" y="689"/>
                  <a:pt x="706" y="913"/>
                  <a:pt x="429" y="913"/>
                </a:cubicBezTo>
                <a:cubicBezTo>
                  <a:pt x="426" y="913"/>
                  <a:pt x="423" y="913"/>
                  <a:pt x="420" y="913"/>
                </a:cubicBezTo>
                <a:cubicBezTo>
                  <a:pt x="188" y="913"/>
                  <a:pt x="1" y="1100"/>
                  <a:pt x="1" y="1331"/>
                </a:cubicBezTo>
                <a:cubicBezTo>
                  <a:pt x="1" y="1565"/>
                  <a:pt x="188" y="1752"/>
                  <a:pt x="420" y="1752"/>
                </a:cubicBezTo>
                <a:cubicBezTo>
                  <a:pt x="423" y="1752"/>
                  <a:pt x="426" y="1752"/>
                  <a:pt x="429" y="1752"/>
                </a:cubicBezTo>
                <a:cubicBezTo>
                  <a:pt x="706" y="1752"/>
                  <a:pt x="930" y="1976"/>
                  <a:pt x="930" y="2254"/>
                </a:cubicBezTo>
                <a:cubicBezTo>
                  <a:pt x="930" y="2485"/>
                  <a:pt x="1119" y="2673"/>
                  <a:pt x="1351" y="2673"/>
                </a:cubicBezTo>
                <a:cubicBezTo>
                  <a:pt x="1582" y="2673"/>
                  <a:pt x="1769" y="2485"/>
                  <a:pt x="1769" y="2254"/>
                </a:cubicBezTo>
                <a:cubicBezTo>
                  <a:pt x="1769" y="1976"/>
                  <a:pt x="1995" y="1752"/>
                  <a:pt x="2272" y="1752"/>
                </a:cubicBezTo>
                <a:cubicBezTo>
                  <a:pt x="2499" y="1746"/>
                  <a:pt x="2682" y="1559"/>
                  <a:pt x="2682" y="1331"/>
                </a:cubicBezTo>
                <a:cubicBezTo>
                  <a:pt x="2682" y="1104"/>
                  <a:pt x="2499" y="918"/>
                  <a:pt x="2272" y="913"/>
                </a:cubicBezTo>
                <a:cubicBezTo>
                  <a:pt x="1993" y="913"/>
                  <a:pt x="1769" y="689"/>
                  <a:pt x="1769" y="410"/>
                </a:cubicBezTo>
                <a:cubicBezTo>
                  <a:pt x="1764" y="183"/>
                  <a:pt x="1578" y="0"/>
                  <a:pt x="1351" y="0"/>
                </a:cubicBezTo>
                <a:close/>
              </a:path>
            </a:pathLst>
          </a:custGeom>
          <a:solidFill>
            <a:srgbClr val="589B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43"/>
          <p:cNvSpPr/>
          <p:nvPr/>
        </p:nvSpPr>
        <p:spPr>
          <a:xfrm>
            <a:off x="1654598" y="587597"/>
            <a:ext cx="240073" cy="239970"/>
          </a:xfrm>
          <a:custGeom>
            <a:rect b="b" l="l" r="r" t="t"/>
            <a:pathLst>
              <a:path extrusionOk="0" h="2681" w="2682">
                <a:moveTo>
                  <a:pt x="1340" y="0"/>
                </a:moveTo>
                <a:cubicBezTo>
                  <a:pt x="1109" y="0"/>
                  <a:pt x="922" y="187"/>
                  <a:pt x="922" y="418"/>
                </a:cubicBezTo>
                <a:cubicBezTo>
                  <a:pt x="922" y="695"/>
                  <a:pt x="697" y="921"/>
                  <a:pt x="419" y="921"/>
                </a:cubicBezTo>
                <a:cubicBezTo>
                  <a:pt x="188" y="921"/>
                  <a:pt x="0" y="1108"/>
                  <a:pt x="0" y="1340"/>
                </a:cubicBezTo>
                <a:cubicBezTo>
                  <a:pt x="0" y="1571"/>
                  <a:pt x="188" y="1758"/>
                  <a:pt x="419" y="1760"/>
                </a:cubicBezTo>
                <a:cubicBezTo>
                  <a:pt x="697" y="1760"/>
                  <a:pt x="922" y="1984"/>
                  <a:pt x="922" y="2262"/>
                </a:cubicBezTo>
                <a:cubicBezTo>
                  <a:pt x="922" y="2494"/>
                  <a:pt x="1109" y="2681"/>
                  <a:pt x="1340" y="2681"/>
                </a:cubicBezTo>
                <a:cubicBezTo>
                  <a:pt x="1571" y="2681"/>
                  <a:pt x="1760" y="2494"/>
                  <a:pt x="1760" y="2262"/>
                </a:cubicBezTo>
                <a:cubicBezTo>
                  <a:pt x="1760" y="1984"/>
                  <a:pt x="1984" y="1760"/>
                  <a:pt x="2263" y="1760"/>
                </a:cubicBezTo>
                <a:cubicBezTo>
                  <a:pt x="2494" y="1760"/>
                  <a:pt x="2681" y="1571"/>
                  <a:pt x="2681" y="1340"/>
                </a:cubicBezTo>
                <a:cubicBezTo>
                  <a:pt x="2681" y="1108"/>
                  <a:pt x="2494" y="921"/>
                  <a:pt x="2263" y="921"/>
                </a:cubicBezTo>
                <a:cubicBezTo>
                  <a:pt x="1984" y="921"/>
                  <a:pt x="1760" y="695"/>
                  <a:pt x="1760" y="418"/>
                </a:cubicBezTo>
                <a:cubicBezTo>
                  <a:pt x="1760" y="187"/>
                  <a:pt x="1571" y="0"/>
                  <a:pt x="13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43"/>
          <p:cNvSpPr/>
          <p:nvPr/>
        </p:nvSpPr>
        <p:spPr>
          <a:xfrm>
            <a:off x="780632" y="1290137"/>
            <a:ext cx="179549" cy="161946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43"/>
          <p:cNvSpPr/>
          <p:nvPr/>
        </p:nvSpPr>
        <p:spPr>
          <a:xfrm>
            <a:off x="1839473" y="3964525"/>
            <a:ext cx="179549" cy="161938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43"/>
          <p:cNvSpPr/>
          <p:nvPr/>
        </p:nvSpPr>
        <p:spPr>
          <a:xfrm>
            <a:off x="2038694" y="4184514"/>
            <a:ext cx="240073" cy="239260"/>
          </a:xfrm>
          <a:custGeom>
            <a:rect b="b" l="l" r="r" t="t"/>
            <a:pathLst>
              <a:path extrusionOk="0" h="2673" w="2682">
                <a:moveTo>
                  <a:pt x="1351" y="0"/>
                </a:moveTo>
                <a:cubicBezTo>
                  <a:pt x="1123" y="0"/>
                  <a:pt x="935" y="183"/>
                  <a:pt x="930" y="410"/>
                </a:cubicBezTo>
                <a:cubicBezTo>
                  <a:pt x="930" y="689"/>
                  <a:pt x="706" y="913"/>
                  <a:pt x="429" y="913"/>
                </a:cubicBezTo>
                <a:cubicBezTo>
                  <a:pt x="426" y="913"/>
                  <a:pt x="423" y="913"/>
                  <a:pt x="420" y="913"/>
                </a:cubicBezTo>
                <a:cubicBezTo>
                  <a:pt x="188" y="913"/>
                  <a:pt x="1" y="1100"/>
                  <a:pt x="1" y="1331"/>
                </a:cubicBezTo>
                <a:cubicBezTo>
                  <a:pt x="1" y="1565"/>
                  <a:pt x="188" y="1752"/>
                  <a:pt x="420" y="1752"/>
                </a:cubicBezTo>
                <a:cubicBezTo>
                  <a:pt x="423" y="1752"/>
                  <a:pt x="426" y="1752"/>
                  <a:pt x="429" y="1752"/>
                </a:cubicBezTo>
                <a:cubicBezTo>
                  <a:pt x="706" y="1752"/>
                  <a:pt x="930" y="1976"/>
                  <a:pt x="930" y="2254"/>
                </a:cubicBezTo>
                <a:cubicBezTo>
                  <a:pt x="930" y="2485"/>
                  <a:pt x="1119" y="2673"/>
                  <a:pt x="1351" y="2673"/>
                </a:cubicBezTo>
                <a:cubicBezTo>
                  <a:pt x="1582" y="2673"/>
                  <a:pt x="1769" y="2485"/>
                  <a:pt x="1769" y="2254"/>
                </a:cubicBezTo>
                <a:cubicBezTo>
                  <a:pt x="1769" y="1976"/>
                  <a:pt x="1995" y="1752"/>
                  <a:pt x="2272" y="1752"/>
                </a:cubicBezTo>
                <a:cubicBezTo>
                  <a:pt x="2499" y="1746"/>
                  <a:pt x="2682" y="1559"/>
                  <a:pt x="2682" y="1331"/>
                </a:cubicBezTo>
                <a:cubicBezTo>
                  <a:pt x="2682" y="1104"/>
                  <a:pt x="2499" y="918"/>
                  <a:pt x="2272" y="913"/>
                </a:cubicBezTo>
                <a:cubicBezTo>
                  <a:pt x="1993" y="913"/>
                  <a:pt x="1769" y="689"/>
                  <a:pt x="1769" y="410"/>
                </a:cubicBezTo>
                <a:cubicBezTo>
                  <a:pt x="1764" y="183"/>
                  <a:pt x="1578" y="0"/>
                  <a:pt x="1351" y="0"/>
                </a:cubicBezTo>
                <a:close/>
              </a:path>
            </a:pathLst>
          </a:custGeom>
          <a:solidFill>
            <a:srgbClr val="589B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43"/>
          <p:cNvSpPr/>
          <p:nvPr/>
        </p:nvSpPr>
        <p:spPr>
          <a:xfrm>
            <a:off x="5699399" y="2954875"/>
            <a:ext cx="179540" cy="162001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44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44"/>
          <p:cNvSpPr/>
          <p:nvPr/>
        </p:nvSpPr>
        <p:spPr>
          <a:xfrm>
            <a:off x="-1693975" y="540975"/>
            <a:ext cx="7113600" cy="7113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0" name="Google Shape;1210;p44"/>
          <p:cNvGrpSpPr/>
          <p:nvPr/>
        </p:nvGrpSpPr>
        <p:grpSpPr>
          <a:xfrm>
            <a:off x="1548751" y="1200925"/>
            <a:ext cx="3554519" cy="3269175"/>
            <a:chOff x="1320151" y="1200925"/>
            <a:chExt cx="3554519" cy="3269175"/>
          </a:xfrm>
        </p:grpSpPr>
        <p:sp>
          <p:nvSpPr>
            <p:cNvPr id="1211" name="Google Shape;1211;p44"/>
            <p:cNvSpPr/>
            <p:nvPr/>
          </p:nvSpPr>
          <p:spPr>
            <a:xfrm>
              <a:off x="1320151" y="1200925"/>
              <a:ext cx="3554519" cy="3269175"/>
            </a:xfrm>
            <a:custGeom>
              <a:rect b="b" l="l" r="r" t="t"/>
              <a:pathLst>
                <a:path extrusionOk="0" h="14115" w="15347">
                  <a:moveTo>
                    <a:pt x="762" y="3646"/>
                  </a:moveTo>
                  <a:cubicBezTo>
                    <a:pt x="74" y="4779"/>
                    <a:pt x="0" y="6742"/>
                    <a:pt x="507" y="7970"/>
                  </a:cubicBezTo>
                  <a:cubicBezTo>
                    <a:pt x="948" y="9044"/>
                    <a:pt x="1829" y="10055"/>
                    <a:pt x="2985" y="10181"/>
                  </a:cubicBezTo>
                  <a:cubicBezTo>
                    <a:pt x="3409" y="10228"/>
                    <a:pt x="3843" y="10153"/>
                    <a:pt x="4264" y="10228"/>
                  </a:cubicBezTo>
                  <a:cubicBezTo>
                    <a:pt x="5711" y="10491"/>
                    <a:pt x="6248" y="12274"/>
                    <a:pt x="7373" y="13222"/>
                  </a:cubicBezTo>
                  <a:cubicBezTo>
                    <a:pt x="8156" y="13882"/>
                    <a:pt x="9242" y="14115"/>
                    <a:pt x="10256" y="13989"/>
                  </a:cubicBezTo>
                  <a:cubicBezTo>
                    <a:pt x="11272" y="13861"/>
                    <a:pt x="12221" y="13402"/>
                    <a:pt x="13059" y="12813"/>
                  </a:cubicBezTo>
                  <a:cubicBezTo>
                    <a:pt x="13719" y="12349"/>
                    <a:pt x="14337" y="11776"/>
                    <a:pt x="14663" y="11037"/>
                  </a:cubicBezTo>
                  <a:cubicBezTo>
                    <a:pt x="15346" y="9489"/>
                    <a:pt x="14542" y="7627"/>
                    <a:pt x="13293" y="6483"/>
                  </a:cubicBezTo>
                  <a:cubicBezTo>
                    <a:pt x="12904" y="6128"/>
                    <a:pt x="12472" y="5812"/>
                    <a:pt x="12146" y="5397"/>
                  </a:cubicBezTo>
                  <a:cubicBezTo>
                    <a:pt x="11822" y="4982"/>
                    <a:pt x="11615" y="4429"/>
                    <a:pt x="11769" y="3924"/>
                  </a:cubicBezTo>
                  <a:cubicBezTo>
                    <a:pt x="11894" y="3521"/>
                    <a:pt x="12225" y="3209"/>
                    <a:pt x="12351" y="2807"/>
                  </a:cubicBezTo>
                  <a:cubicBezTo>
                    <a:pt x="12523" y="2260"/>
                    <a:pt x="12263" y="1647"/>
                    <a:pt x="11839" y="1263"/>
                  </a:cubicBezTo>
                  <a:cubicBezTo>
                    <a:pt x="11414" y="882"/>
                    <a:pt x="10852" y="687"/>
                    <a:pt x="10295" y="556"/>
                  </a:cubicBezTo>
                  <a:cubicBezTo>
                    <a:pt x="7961" y="1"/>
                    <a:pt x="2847" y="223"/>
                    <a:pt x="764" y="364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4"/>
            <p:cNvSpPr/>
            <p:nvPr/>
          </p:nvSpPr>
          <p:spPr>
            <a:xfrm>
              <a:off x="4073998" y="3772953"/>
              <a:ext cx="213544" cy="213544"/>
            </a:xfrm>
            <a:custGeom>
              <a:rect b="b" l="l" r="r" t="t"/>
              <a:pathLst>
                <a:path extrusionOk="0" h="922" w="922">
                  <a:moveTo>
                    <a:pt x="461" y="1"/>
                  </a:moveTo>
                  <a:cubicBezTo>
                    <a:pt x="382" y="1"/>
                    <a:pt x="317" y="65"/>
                    <a:pt x="317" y="144"/>
                  </a:cubicBezTo>
                  <a:cubicBezTo>
                    <a:pt x="317" y="241"/>
                    <a:pt x="240" y="318"/>
                    <a:pt x="144" y="318"/>
                  </a:cubicBezTo>
                  <a:cubicBezTo>
                    <a:pt x="65" y="318"/>
                    <a:pt x="0" y="382"/>
                    <a:pt x="0" y="461"/>
                  </a:cubicBezTo>
                  <a:cubicBezTo>
                    <a:pt x="0" y="540"/>
                    <a:pt x="65" y="605"/>
                    <a:pt x="144" y="605"/>
                  </a:cubicBezTo>
                  <a:cubicBezTo>
                    <a:pt x="240" y="605"/>
                    <a:pt x="317" y="682"/>
                    <a:pt x="317" y="778"/>
                  </a:cubicBezTo>
                  <a:cubicBezTo>
                    <a:pt x="317" y="857"/>
                    <a:pt x="382" y="922"/>
                    <a:pt x="461" y="922"/>
                  </a:cubicBezTo>
                  <a:cubicBezTo>
                    <a:pt x="540" y="922"/>
                    <a:pt x="605" y="857"/>
                    <a:pt x="605" y="778"/>
                  </a:cubicBezTo>
                  <a:cubicBezTo>
                    <a:pt x="605" y="682"/>
                    <a:pt x="682" y="605"/>
                    <a:pt x="778" y="605"/>
                  </a:cubicBezTo>
                  <a:cubicBezTo>
                    <a:pt x="857" y="605"/>
                    <a:pt x="922" y="540"/>
                    <a:pt x="922" y="461"/>
                  </a:cubicBezTo>
                  <a:cubicBezTo>
                    <a:pt x="922" y="382"/>
                    <a:pt x="857" y="318"/>
                    <a:pt x="778" y="318"/>
                  </a:cubicBezTo>
                  <a:cubicBezTo>
                    <a:pt x="682" y="318"/>
                    <a:pt x="605" y="241"/>
                    <a:pt x="605" y="144"/>
                  </a:cubicBezTo>
                  <a:cubicBezTo>
                    <a:pt x="605" y="65"/>
                    <a:pt x="540" y="1"/>
                    <a:pt x="461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4"/>
            <p:cNvSpPr/>
            <p:nvPr/>
          </p:nvSpPr>
          <p:spPr>
            <a:xfrm>
              <a:off x="4155062" y="2107678"/>
              <a:ext cx="211228" cy="213544"/>
            </a:xfrm>
            <a:custGeom>
              <a:rect b="b" l="l" r="r" t="t"/>
              <a:pathLst>
                <a:path extrusionOk="0" h="922" w="912">
                  <a:moveTo>
                    <a:pt x="456" y="0"/>
                  </a:moveTo>
                  <a:cubicBezTo>
                    <a:pt x="377" y="0"/>
                    <a:pt x="312" y="65"/>
                    <a:pt x="312" y="144"/>
                  </a:cubicBezTo>
                  <a:cubicBezTo>
                    <a:pt x="312" y="239"/>
                    <a:pt x="235" y="316"/>
                    <a:pt x="141" y="317"/>
                  </a:cubicBezTo>
                  <a:cubicBezTo>
                    <a:pt x="62" y="319"/>
                    <a:pt x="1" y="384"/>
                    <a:pt x="1" y="461"/>
                  </a:cubicBezTo>
                  <a:cubicBezTo>
                    <a:pt x="1" y="538"/>
                    <a:pt x="62" y="601"/>
                    <a:pt x="141" y="605"/>
                  </a:cubicBezTo>
                  <a:cubicBezTo>
                    <a:pt x="235" y="605"/>
                    <a:pt x="312" y="682"/>
                    <a:pt x="312" y="776"/>
                  </a:cubicBezTo>
                  <a:cubicBezTo>
                    <a:pt x="312" y="857"/>
                    <a:pt x="377" y="922"/>
                    <a:pt x="456" y="922"/>
                  </a:cubicBezTo>
                  <a:cubicBezTo>
                    <a:pt x="537" y="922"/>
                    <a:pt x="600" y="857"/>
                    <a:pt x="600" y="776"/>
                  </a:cubicBezTo>
                  <a:cubicBezTo>
                    <a:pt x="600" y="682"/>
                    <a:pt x="678" y="605"/>
                    <a:pt x="773" y="605"/>
                  </a:cubicBezTo>
                  <a:cubicBezTo>
                    <a:pt x="850" y="601"/>
                    <a:pt x="911" y="538"/>
                    <a:pt x="911" y="461"/>
                  </a:cubicBezTo>
                  <a:cubicBezTo>
                    <a:pt x="911" y="384"/>
                    <a:pt x="850" y="319"/>
                    <a:pt x="773" y="317"/>
                  </a:cubicBezTo>
                  <a:cubicBezTo>
                    <a:pt x="678" y="316"/>
                    <a:pt x="600" y="239"/>
                    <a:pt x="600" y="144"/>
                  </a:cubicBezTo>
                  <a:cubicBezTo>
                    <a:pt x="600" y="65"/>
                    <a:pt x="537" y="0"/>
                    <a:pt x="456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4"/>
            <p:cNvSpPr/>
            <p:nvPr/>
          </p:nvSpPr>
          <p:spPr>
            <a:xfrm>
              <a:off x="4075851" y="1849201"/>
              <a:ext cx="148462" cy="133639"/>
            </a:xfrm>
            <a:custGeom>
              <a:rect b="b" l="l" r="r" t="t"/>
              <a:pathLst>
                <a:path extrusionOk="0" h="577" w="641">
                  <a:moveTo>
                    <a:pt x="481" y="1"/>
                  </a:moveTo>
                  <a:cubicBezTo>
                    <a:pt x="444" y="1"/>
                    <a:pt x="407" y="15"/>
                    <a:pt x="379" y="43"/>
                  </a:cubicBezTo>
                  <a:lnTo>
                    <a:pt x="92" y="332"/>
                  </a:lnTo>
                  <a:cubicBezTo>
                    <a:pt x="1" y="423"/>
                    <a:pt x="66" y="577"/>
                    <a:pt x="194" y="577"/>
                  </a:cubicBezTo>
                  <a:cubicBezTo>
                    <a:pt x="232" y="577"/>
                    <a:pt x="269" y="561"/>
                    <a:pt x="295" y="535"/>
                  </a:cubicBezTo>
                  <a:lnTo>
                    <a:pt x="583" y="248"/>
                  </a:lnTo>
                  <a:cubicBezTo>
                    <a:pt x="639" y="191"/>
                    <a:pt x="640" y="100"/>
                    <a:pt x="583" y="43"/>
                  </a:cubicBezTo>
                  <a:cubicBezTo>
                    <a:pt x="554" y="15"/>
                    <a:pt x="518" y="1"/>
                    <a:pt x="481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4"/>
            <p:cNvSpPr/>
            <p:nvPr/>
          </p:nvSpPr>
          <p:spPr>
            <a:xfrm>
              <a:off x="1769243" y="3620323"/>
              <a:ext cx="210765" cy="213776"/>
            </a:xfrm>
            <a:custGeom>
              <a:rect b="b" l="l" r="r" t="t"/>
              <a:pathLst>
                <a:path extrusionOk="0" h="923" w="910">
                  <a:moveTo>
                    <a:pt x="454" y="1"/>
                  </a:moveTo>
                  <a:cubicBezTo>
                    <a:pt x="375" y="1"/>
                    <a:pt x="310" y="66"/>
                    <a:pt x="310" y="145"/>
                  </a:cubicBezTo>
                  <a:cubicBezTo>
                    <a:pt x="310" y="239"/>
                    <a:pt x="233" y="316"/>
                    <a:pt x="139" y="316"/>
                  </a:cubicBezTo>
                  <a:cubicBezTo>
                    <a:pt x="60" y="320"/>
                    <a:pt x="0" y="383"/>
                    <a:pt x="0" y="462"/>
                  </a:cubicBezTo>
                  <a:cubicBezTo>
                    <a:pt x="0" y="539"/>
                    <a:pt x="60" y="602"/>
                    <a:pt x="139" y="605"/>
                  </a:cubicBezTo>
                  <a:cubicBezTo>
                    <a:pt x="233" y="605"/>
                    <a:pt x="310" y="682"/>
                    <a:pt x="310" y="777"/>
                  </a:cubicBezTo>
                  <a:cubicBezTo>
                    <a:pt x="310" y="858"/>
                    <a:pt x="375" y="921"/>
                    <a:pt x="454" y="922"/>
                  </a:cubicBezTo>
                  <a:cubicBezTo>
                    <a:pt x="535" y="921"/>
                    <a:pt x="599" y="858"/>
                    <a:pt x="599" y="777"/>
                  </a:cubicBezTo>
                  <a:cubicBezTo>
                    <a:pt x="599" y="682"/>
                    <a:pt x="677" y="605"/>
                    <a:pt x="771" y="605"/>
                  </a:cubicBezTo>
                  <a:cubicBezTo>
                    <a:pt x="848" y="602"/>
                    <a:pt x="909" y="539"/>
                    <a:pt x="909" y="462"/>
                  </a:cubicBezTo>
                  <a:cubicBezTo>
                    <a:pt x="909" y="383"/>
                    <a:pt x="848" y="320"/>
                    <a:pt x="771" y="316"/>
                  </a:cubicBezTo>
                  <a:cubicBezTo>
                    <a:pt x="677" y="316"/>
                    <a:pt x="599" y="239"/>
                    <a:pt x="599" y="145"/>
                  </a:cubicBezTo>
                  <a:cubicBezTo>
                    <a:pt x="599" y="66"/>
                    <a:pt x="535" y="1"/>
                    <a:pt x="454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6" name="Google Shape;1216;p44"/>
          <p:cNvSpPr/>
          <p:nvPr/>
        </p:nvSpPr>
        <p:spPr>
          <a:xfrm>
            <a:off x="2480709" y="795950"/>
            <a:ext cx="1730400" cy="3146100"/>
          </a:xfrm>
          <a:prstGeom prst="roundRect">
            <a:avLst>
              <a:gd fmla="val 6295" name="adj"/>
            </a:avLst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7" name="Google Shape;1217;p44"/>
          <p:cNvGrpSpPr/>
          <p:nvPr/>
        </p:nvGrpSpPr>
        <p:grpSpPr>
          <a:xfrm>
            <a:off x="2605573" y="884114"/>
            <a:ext cx="1462987" cy="2948397"/>
            <a:chOff x="2473742" y="633821"/>
            <a:chExt cx="1899243" cy="3827595"/>
          </a:xfrm>
        </p:grpSpPr>
        <p:sp>
          <p:nvSpPr>
            <p:cNvPr id="1218" name="Google Shape;1218;p44"/>
            <p:cNvSpPr/>
            <p:nvPr/>
          </p:nvSpPr>
          <p:spPr>
            <a:xfrm>
              <a:off x="2473742" y="759145"/>
              <a:ext cx="1899243" cy="3402504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4"/>
            <p:cNvSpPr/>
            <p:nvPr/>
          </p:nvSpPr>
          <p:spPr>
            <a:xfrm>
              <a:off x="3322396" y="4267278"/>
              <a:ext cx="225892" cy="194139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4"/>
            <p:cNvSpPr/>
            <p:nvPr/>
          </p:nvSpPr>
          <p:spPr>
            <a:xfrm>
              <a:off x="2778972" y="4354191"/>
              <a:ext cx="193321" cy="21072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4"/>
            <p:cNvSpPr/>
            <p:nvPr/>
          </p:nvSpPr>
          <p:spPr>
            <a:xfrm>
              <a:off x="3929970" y="4307320"/>
              <a:ext cx="141664" cy="113880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4"/>
            <p:cNvSpPr/>
            <p:nvPr/>
          </p:nvSpPr>
          <p:spPr>
            <a:xfrm>
              <a:off x="3157394" y="633821"/>
              <a:ext cx="555916" cy="33504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4"/>
          <p:cNvGrpSpPr/>
          <p:nvPr/>
        </p:nvGrpSpPr>
        <p:grpSpPr>
          <a:xfrm>
            <a:off x="-682972" y="160327"/>
            <a:ext cx="1462967" cy="1462932"/>
            <a:chOff x="2817100" y="2404400"/>
            <a:chExt cx="1024200" cy="1024175"/>
          </a:xfrm>
        </p:grpSpPr>
        <p:sp>
          <p:nvSpPr>
            <p:cNvPr id="1224" name="Google Shape;1224;p44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4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4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44"/>
          <p:cNvGrpSpPr/>
          <p:nvPr/>
        </p:nvGrpSpPr>
        <p:grpSpPr>
          <a:xfrm>
            <a:off x="-30041" y="3288905"/>
            <a:ext cx="473498" cy="473434"/>
            <a:chOff x="1451675" y="2190025"/>
            <a:chExt cx="184650" cy="184625"/>
          </a:xfrm>
        </p:grpSpPr>
        <p:sp>
          <p:nvSpPr>
            <p:cNvPr id="1228" name="Google Shape;1228;p44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4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4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31" name="Google Shape;1231;p44"/>
          <p:cNvPicPr preferRelativeResize="0"/>
          <p:nvPr/>
        </p:nvPicPr>
        <p:blipFill rotWithShape="1">
          <a:blip r:embed="rId3">
            <a:alphaModFix/>
          </a:blip>
          <a:srcRect b="0" l="8685" r="8676" t="0"/>
          <a:stretch/>
        </p:blipFill>
        <p:spPr>
          <a:xfrm>
            <a:off x="2585979" y="969436"/>
            <a:ext cx="1480083" cy="2670332"/>
          </a:xfrm>
          <a:prstGeom prst="rect">
            <a:avLst/>
          </a:prstGeom>
          <a:noFill/>
          <a:ln cap="flat" cmpd="sng" w="19050">
            <a:solidFill>
              <a:srgbClr val="1C234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32" name="Google Shape;1232;p44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VERSION</a:t>
            </a:r>
            <a:r>
              <a:rPr lang="es"/>
              <a:t> MOBILE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45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45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RECURSOS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239" name="Google Shape;1239;p45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0" name="Google Shape;1240;p45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241" name="Google Shape;1241;p45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5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5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5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5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5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5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5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5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5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5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5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" name="Google Shape;1253;p45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254" name="Google Shape;1254;p4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9" name="Google Shape;1379;p45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0" name="Google Shape;1380;p45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381" name="Google Shape;1381;p45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5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4" name="Google Shape;1384;p45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45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45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45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45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45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46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RECURSOS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95" name="Google Shape;1395;p46"/>
          <p:cNvSpPr txBox="1"/>
          <p:nvPr>
            <p:ph idx="2" type="ctrTitle"/>
          </p:nvPr>
        </p:nvSpPr>
        <p:spPr>
          <a:xfrm flipH="1">
            <a:off x="528847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DISEÑOS</a:t>
            </a:r>
            <a:endParaRPr/>
          </a:p>
        </p:txBody>
      </p:sp>
      <p:sp>
        <p:nvSpPr>
          <p:cNvPr id="1396" name="Google Shape;1396;p46"/>
          <p:cNvSpPr txBox="1"/>
          <p:nvPr>
            <p:ph type="ctrTitle"/>
          </p:nvPr>
        </p:nvSpPr>
        <p:spPr>
          <a:xfrm flipH="1">
            <a:off x="158012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AVATARES</a:t>
            </a:r>
            <a:endParaRPr/>
          </a:p>
        </p:txBody>
      </p:sp>
      <p:sp>
        <p:nvSpPr>
          <p:cNvPr id="1397" name="Google Shape;1397;p46"/>
          <p:cNvSpPr txBox="1"/>
          <p:nvPr>
            <p:ph idx="1" type="subTitle"/>
          </p:nvPr>
        </p:nvSpPr>
        <p:spPr>
          <a:xfrm flipH="1">
            <a:off x="1403575" y="2411059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seleccionar el avatar que más se parezca a vos. </a:t>
            </a:r>
            <a:r>
              <a:rPr lang="es" sz="1200" u="sng">
                <a:solidFill>
                  <a:schemeClr val="hlink"/>
                </a:solidFill>
                <a:hlinkClick r:id="rId3"/>
              </a:rPr>
              <a:t>/avatars</a:t>
            </a:r>
            <a:endParaRPr sz="1200"/>
          </a:p>
        </p:txBody>
      </p:sp>
      <p:sp>
        <p:nvSpPr>
          <p:cNvPr id="1398" name="Google Shape;1398;p46"/>
          <p:cNvSpPr txBox="1"/>
          <p:nvPr>
            <p:ph idx="3" type="subTitle"/>
          </p:nvPr>
        </p:nvSpPr>
        <p:spPr>
          <a:xfrm flipH="1">
            <a:off x="5028525" y="2411050"/>
            <a:ext cx="2715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utilizar los diseños para sacar referencia de las distancias.</a:t>
            </a:r>
            <a:r>
              <a:rPr lang="es" sz="1200"/>
              <a:t> </a:t>
            </a:r>
            <a:r>
              <a:rPr lang="es" sz="1200" u="sng">
                <a:solidFill>
                  <a:schemeClr val="hlink"/>
                </a:solidFill>
                <a:hlinkClick r:id="rId4"/>
              </a:rPr>
              <a:t>/sizes</a:t>
            </a:r>
            <a:endParaRPr sz="1200"/>
          </a:p>
        </p:txBody>
      </p:sp>
      <p:sp>
        <p:nvSpPr>
          <p:cNvPr id="1399" name="Google Shape;1399;p46"/>
          <p:cNvSpPr txBox="1"/>
          <p:nvPr>
            <p:ph idx="4" type="ctrTitle"/>
          </p:nvPr>
        </p:nvSpPr>
        <p:spPr>
          <a:xfrm flipH="1">
            <a:off x="158012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PROYECTOS</a:t>
            </a:r>
            <a:endParaRPr/>
          </a:p>
        </p:txBody>
      </p:sp>
      <p:sp>
        <p:nvSpPr>
          <p:cNvPr id="1400" name="Google Shape;1400;p46"/>
          <p:cNvSpPr txBox="1"/>
          <p:nvPr>
            <p:ph idx="5" type="subTitle"/>
          </p:nvPr>
        </p:nvSpPr>
        <p:spPr>
          <a:xfrm flipH="1">
            <a:off x="140357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seleccionar las ilustraciones para tus proyectos que más te gusten. </a:t>
            </a:r>
            <a:r>
              <a:rPr lang="es" sz="1200" u="sng">
                <a:solidFill>
                  <a:schemeClr val="hlink"/>
                </a:solidFill>
                <a:hlinkClick r:id="rId5"/>
              </a:rPr>
              <a:t>/projects</a:t>
            </a:r>
            <a:endParaRPr/>
          </a:p>
        </p:txBody>
      </p:sp>
      <p:grpSp>
        <p:nvGrpSpPr>
          <p:cNvPr id="1401" name="Google Shape;1401;p46"/>
          <p:cNvGrpSpPr/>
          <p:nvPr/>
        </p:nvGrpSpPr>
        <p:grpSpPr>
          <a:xfrm>
            <a:off x="6097776" y="1501667"/>
            <a:ext cx="576798" cy="540140"/>
            <a:chOff x="6533275" y="2588125"/>
            <a:chExt cx="380775" cy="356575"/>
          </a:xfrm>
        </p:grpSpPr>
        <p:sp>
          <p:nvSpPr>
            <p:cNvPr id="1402" name="Google Shape;1402;p46"/>
            <p:cNvSpPr/>
            <p:nvPr/>
          </p:nvSpPr>
          <p:spPr>
            <a:xfrm>
              <a:off x="6533275" y="2588125"/>
              <a:ext cx="380775" cy="355775"/>
            </a:xfrm>
            <a:custGeom>
              <a:rect b="b" l="l" r="r" t="t"/>
              <a:pathLst>
                <a:path extrusionOk="0" h="14231" w="15231">
                  <a:moveTo>
                    <a:pt x="543" y="9256"/>
                  </a:moveTo>
                  <a:cubicBezTo>
                    <a:pt x="1044" y="14231"/>
                    <a:pt x="8958" y="14066"/>
                    <a:pt x="12654" y="13176"/>
                  </a:cubicBezTo>
                  <a:cubicBezTo>
                    <a:pt x="15027" y="12605"/>
                    <a:pt x="15174" y="11465"/>
                    <a:pt x="15130" y="9032"/>
                  </a:cubicBezTo>
                  <a:cubicBezTo>
                    <a:pt x="15104" y="7464"/>
                    <a:pt x="15230" y="3313"/>
                    <a:pt x="14211" y="2006"/>
                  </a:cubicBezTo>
                  <a:cubicBezTo>
                    <a:pt x="12643" y="1"/>
                    <a:pt x="11240" y="1258"/>
                    <a:pt x="9299" y="1914"/>
                  </a:cubicBezTo>
                  <a:cubicBezTo>
                    <a:pt x="6810" y="2754"/>
                    <a:pt x="5840" y="1253"/>
                    <a:pt x="3472" y="1299"/>
                  </a:cubicBezTo>
                  <a:cubicBezTo>
                    <a:pt x="0" y="1364"/>
                    <a:pt x="284" y="6687"/>
                    <a:pt x="543" y="925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6"/>
            <p:cNvSpPr/>
            <p:nvPr/>
          </p:nvSpPr>
          <p:spPr>
            <a:xfrm>
              <a:off x="6752125" y="2670625"/>
              <a:ext cx="82050" cy="82000"/>
            </a:xfrm>
            <a:custGeom>
              <a:rect b="b" l="l" r="r" t="t"/>
              <a:pathLst>
                <a:path extrusionOk="0" h="3280" w="3282">
                  <a:moveTo>
                    <a:pt x="2594" y="1"/>
                  </a:moveTo>
                  <a:cubicBezTo>
                    <a:pt x="2514" y="1"/>
                    <a:pt x="2449" y="66"/>
                    <a:pt x="2449" y="144"/>
                  </a:cubicBezTo>
                  <a:cubicBezTo>
                    <a:pt x="2449" y="225"/>
                    <a:pt x="2514" y="288"/>
                    <a:pt x="2594" y="288"/>
                  </a:cubicBezTo>
                  <a:cubicBezTo>
                    <a:pt x="2596" y="288"/>
                    <a:pt x="2598" y="288"/>
                    <a:pt x="2600" y="288"/>
                  </a:cubicBezTo>
                  <a:lnTo>
                    <a:pt x="2789" y="288"/>
                  </a:lnTo>
                  <a:lnTo>
                    <a:pt x="290" y="2789"/>
                  </a:lnTo>
                  <a:lnTo>
                    <a:pt x="290" y="2598"/>
                  </a:lnTo>
                  <a:cubicBezTo>
                    <a:pt x="290" y="2520"/>
                    <a:pt x="225" y="2455"/>
                    <a:pt x="146" y="2455"/>
                  </a:cubicBezTo>
                  <a:cubicBezTo>
                    <a:pt x="65" y="2455"/>
                    <a:pt x="1" y="2520"/>
                    <a:pt x="2" y="2598"/>
                  </a:cubicBezTo>
                  <a:lnTo>
                    <a:pt x="2" y="3136"/>
                  </a:lnTo>
                  <a:cubicBezTo>
                    <a:pt x="1" y="3215"/>
                    <a:pt x="65" y="3280"/>
                    <a:pt x="146" y="3280"/>
                  </a:cubicBezTo>
                  <a:lnTo>
                    <a:pt x="682" y="3280"/>
                  </a:lnTo>
                  <a:cubicBezTo>
                    <a:pt x="761" y="3276"/>
                    <a:pt x="820" y="3213"/>
                    <a:pt x="820" y="3136"/>
                  </a:cubicBezTo>
                  <a:cubicBezTo>
                    <a:pt x="820" y="3059"/>
                    <a:pt x="761" y="2994"/>
                    <a:pt x="682" y="2993"/>
                  </a:cubicBezTo>
                  <a:lnTo>
                    <a:pt x="493" y="2993"/>
                  </a:lnTo>
                  <a:lnTo>
                    <a:pt x="2992" y="493"/>
                  </a:lnTo>
                  <a:lnTo>
                    <a:pt x="2992" y="682"/>
                  </a:lnTo>
                  <a:cubicBezTo>
                    <a:pt x="2992" y="761"/>
                    <a:pt x="3057" y="826"/>
                    <a:pt x="3136" y="826"/>
                  </a:cubicBezTo>
                  <a:cubicBezTo>
                    <a:pt x="3216" y="826"/>
                    <a:pt x="3280" y="761"/>
                    <a:pt x="3281" y="682"/>
                  </a:cubicBezTo>
                  <a:lnTo>
                    <a:pt x="3281" y="144"/>
                  </a:lnTo>
                  <a:cubicBezTo>
                    <a:pt x="3281" y="66"/>
                    <a:pt x="3216" y="1"/>
                    <a:pt x="3136" y="1"/>
                  </a:cubicBezTo>
                  <a:lnTo>
                    <a:pt x="2600" y="1"/>
                  </a:lnTo>
                  <a:cubicBezTo>
                    <a:pt x="2598" y="1"/>
                    <a:pt x="2596" y="1"/>
                    <a:pt x="2594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6"/>
            <p:cNvSpPr/>
            <p:nvPr/>
          </p:nvSpPr>
          <p:spPr>
            <a:xfrm>
              <a:off x="6714425" y="2764525"/>
              <a:ext cx="26175" cy="26150"/>
            </a:xfrm>
            <a:custGeom>
              <a:rect b="b" l="l" r="r" t="t"/>
              <a:pathLst>
                <a:path extrusionOk="0" h="1046" w="1047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lnTo>
                    <a:pt x="0" y="902"/>
                  </a:lnTo>
                  <a:cubicBezTo>
                    <a:pt x="0" y="981"/>
                    <a:pt x="65" y="1046"/>
                    <a:pt x="144" y="1046"/>
                  </a:cubicBezTo>
                  <a:lnTo>
                    <a:pt x="902" y="1046"/>
                  </a:lnTo>
                  <a:cubicBezTo>
                    <a:pt x="981" y="1046"/>
                    <a:pt x="1046" y="981"/>
                    <a:pt x="1046" y="902"/>
                  </a:cubicBezTo>
                  <a:lnTo>
                    <a:pt x="1046" y="144"/>
                  </a:lnTo>
                  <a:cubicBezTo>
                    <a:pt x="1046" y="65"/>
                    <a:pt x="981" y="0"/>
                    <a:pt x="902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6"/>
            <p:cNvSpPr/>
            <p:nvPr/>
          </p:nvSpPr>
          <p:spPr>
            <a:xfrm>
              <a:off x="6584925" y="2635025"/>
              <a:ext cx="285150" cy="285150"/>
            </a:xfrm>
            <a:custGeom>
              <a:rect b="b" l="l" r="r" t="t"/>
              <a:pathLst>
                <a:path extrusionOk="0" h="11406" w="11406">
                  <a:moveTo>
                    <a:pt x="10360" y="666"/>
                  </a:moveTo>
                  <a:lnTo>
                    <a:pt x="10360" y="901"/>
                  </a:lnTo>
                  <a:cubicBezTo>
                    <a:pt x="10360" y="982"/>
                    <a:pt x="10425" y="1046"/>
                    <a:pt x="10504" y="1046"/>
                  </a:cubicBezTo>
                  <a:lnTo>
                    <a:pt x="10738" y="1046"/>
                  </a:lnTo>
                  <a:lnTo>
                    <a:pt x="10738" y="5180"/>
                  </a:lnTo>
                  <a:lnTo>
                    <a:pt x="10504" y="5180"/>
                  </a:lnTo>
                  <a:cubicBezTo>
                    <a:pt x="10425" y="5180"/>
                    <a:pt x="10360" y="5245"/>
                    <a:pt x="10360" y="5324"/>
                  </a:cubicBezTo>
                  <a:lnTo>
                    <a:pt x="10360" y="6082"/>
                  </a:lnTo>
                  <a:cubicBezTo>
                    <a:pt x="10360" y="6161"/>
                    <a:pt x="10425" y="6226"/>
                    <a:pt x="10504" y="6226"/>
                  </a:cubicBezTo>
                  <a:lnTo>
                    <a:pt x="10738" y="6226"/>
                  </a:lnTo>
                  <a:lnTo>
                    <a:pt x="10738" y="10360"/>
                  </a:lnTo>
                  <a:lnTo>
                    <a:pt x="10504" y="10360"/>
                  </a:lnTo>
                  <a:cubicBezTo>
                    <a:pt x="10425" y="10360"/>
                    <a:pt x="10360" y="10424"/>
                    <a:pt x="10360" y="10503"/>
                  </a:cubicBezTo>
                  <a:lnTo>
                    <a:pt x="10360" y="10738"/>
                  </a:lnTo>
                  <a:lnTo>
                    <a:pt x="6226" y="10738"/>
                  </a:lnTo>
                  <a:lnTo>
                    <a:pt x="6226" y="10503"/>
                  </a:lnTo>
                  <a:cubicBezTo>
                    <a:pt x="6226" y="10424"/>
                    <a:pt x="6161" y="10360"/>
                    <a:pt x="6082" y="10360"/>
                  </a:cubicBezTo>
                  <a:lnTo>
                    <a:pt x="5324" y="10360"/>
                  </a:lnTo>
                  <a:cubicBezTo>
                    <a:pt x="5245" y="10360"/>
                    <a:pt x="5180" y="10424"/>
                    <a:pt x="5180" y="10503"/>
                  </a:cubicBezTo>
                  <a:lnTo>
                    <a:pt x="5180" y="10738"/>
                  </a:lnTo>
                  <a:lnTo>
                    <a:pt x="1047" y="10738"/>
                  </a:lnTo>
                  <a:lnTo>
                    <a:pt x="1047" y="10503"/>
                  </a:lnTo>
                  <a:cubicBezTo>
                    <a:pt x="1047" y="10424"/>
                    <a:pt x="982" y="10360"/>
                    <a:pt x="903" y="10360"/>
                  </a:cubicBezTo>
                  <a:lnTo>
                    <a:pt x="667" y="10360"/>
                  </a:lnTo>
                  <a:lnTo>
                    <a:pt x="667" y="6226"/>
                  </a:lnTo>
                  <a:lnTo>
                    <a:pt x="903" y="6226"/>
                  </a:lnTo>
                  <a:cubicBezTo>
                    <a:pt x="982" y="6226"/>
                    <a:pt x="1047" y="6161"/>
                    <a:pt x="1047" y="6082"/>
                  </a:cubicBezTo>
                  <a:lnTo>
                    <a:pt x="1047" y="5324"/>
                  </a:lnTo>
                  <a:cubicBezTo>
                    <a:pt x="1047" y="5245"/>
                    <a:pt x="982" y="5180"/>
                    <a:pt x="903" y="5180"/>
                  </a:cubicBezTo>
                  <a:lnTo>
                    <a:pt x="667" y="5180"/>
                  </a:lnTo>
                  <a:lnTo>
                    <a:pt x="667" y="1046"/>
                  </a:lnTo>
                  <a:lnTo>
                    <a:pt x="903" y="1046"/>
                  </a:lnTo>
                  <a:cubicBezTo>
                    <a:pt x="982" y="1046"/>
                    <a:pt x="1047" y="982"/>
                    <a:pt x="1047" y="901"/>
                  </a:cubicBezTo>
                  <a:lnTo>
                    <a:pt x="1047" y="666"/>
                  </a:lnTo>
                  <a:lnTo>
                    <a:pt x="5180" y="666"/>
                  </a:lnTo>
                  <a:lnTo>
                    <a:pt x="5180" y="901"/>
                  </a:lnTo>
                  <a:cubicBezTo>
                    <a:pt x="5180" y="982"/>
                    <a:pt x="5245" y="1046"/>
                    <a:pt x="5324" y="1046"/>
                  </a:cubicBezTo>
                  <a:lnTo>
                    <a:pt x="6082" y="1046"/>
                  </a:lnTo>
                  <a:cubicBezTo>
                    <a:pt x="6161" y="1046"/>
                    <a:pt x="6226" y="982"/>
                    <a:pt x="6226" y="901"/>
                  </a:cubicBezTo>
                  <a:lnTo>
                    <a:pt x="6226" y="666"/>
                  </a:lnTo>
                  <a:close/>
                  <a:moveTo>
                    <a:pt x="145" y="1"/>
                  </a:moveTo>
                  <a:cubicBezTo>
                    <a:pt x="66" y="1"/>
                    <a:pt x="1" y="64"/>
                    <a:pt x="1" y="144"/>
                  </a:cubicBezTo>
                  <a:lnTo>
                    <a:pt x="1" y="901"/>
                  </a:lnTo>
                  <a:cubicBezTo>
                    <a:pt x="1" y="982"/>
                    <a:pt x="64" y="1046"/>
                    <a:pt x="145" y="1046"/>
                  </a:cubicBezTo>
                  <a:lnTo>
                    <a:pt x="379" y="1046"/>
                  </a:lnTo>
                  <a:lnTo>
                    <a:pt x="379" y="5180"/>
                  </a:lnTo>
                  <a:lnTo>
                    <a:pt x="145" y="5180"/>
                  </a:lnTo>
                  <a:cubicBezTo>
                    <a:pt x="64" y="5180"/>
                    <a:pt x="1" y="5245"/>
                    <a:pt x="1" y="5324"/>
                  </a:cubicBezTo>
                  <a:lnTo>
                    <a:pt x="1" y="6082"/>
                  </a:lnTo>
                  <a:cubicBezTo>
                    <a:pt x="1" y="6161"/>
                    <a:pt x="66" y="6226"/>
                    <a:pt x="145" y="6226"/>
                  </a:cubicBezTo>
                  <a:lnTo>
                    <a:pt x="379" y="6226"/>
                  </a:lnTo>
                  <a:lnTo>
                    <a:pt x="379" y="10360"/>
                  </a:lnTo>
                  <a:lnTo>
                    <a:pt x="145" y="10360"/>
                  </a:lnTo>
                  <a:cubicBezTo>
                    <a:pt x="66" y="10360"/>
                    <a:pt x="1" y="10424"/>
                    <a:pt x="1" y="10503"/>
                  </a:cubicBezTo>
                  <a:lnTo>
                    <a:pt x="1" y="11262"/>
                  </a:lnTo>
                  <a:cubicBezTo>
                    <a:pt x="1" y="11341"/>
                    <a:pt x="66" y="11405"/>
                    <a:pt x="145" y="11405"/>
                  </a:cubicBezTo>
                  <a:lnTo>
                    <a:pt x="903" y="11405"/>
                  </a:lnTo>
                  <a:cubicBezTo>
                    <a:pt x="982" y="11405"/>
                    <a:pt x="1047" y="11341"/>
                    <a:pt x="1047" y="11262"/>
                  </a:cubicBezTo>
                  <a:lnTo>
                    <a:pt x="1047" y="11027"/>
                  </a:lnTo>
                  <a:lnTo>
                    <a:pt x="5180" y="11027"/>
                  </a:lnTo>
                  <a:lnTo>
                    <a:pt x="5180" y="11262"/>
                  </a:lnTo>
                  <a:cubicBezTo>
                    <a:pt x="5180" y="11341"/>
                    <a:pt x="5245" y="11405"/>
                    <a:pt x="5324" y="11405"/>
                  </a:cubicBezTo>
                  <a:lnTo>
                    <a:pt x="6082" y="11405"/>
                  </a:lnTo>
                  <a:cubicBezTo>
                    <a:pt x="6161" y="11405"/>
                    <a:pt x="6226" y="11341"/>
                    <a:pt x="6226" y="11262"/>
                  </a:cubicBezTo>
                  <a:lnTo>
                    <a:pt x="6226" y="11027"/>
                  </a:lnTo>
                  <a:lnTo>
                    <a:pt x="10360" y="11027"/>
                  </a:lnTo>
                  <a:lnTo>
                    <a:pt x="10360" y="11262"/>
                  </a:lnTo>
                  <a:cubicBezTo>
                    <a:pt x="10360" y="11341"/>
                    <a:pt x="10425" y="11405"/>
                    <a:pt x="10504" y="11405"/>
                  </a:cubicBezTo>
                  <a:lnTo>
                    <a:pt x="11262" y="11405"/>
                  </a:lnTo>
                  <a:cubicBezTo>
                    <a:pt x="11341" y="11405"/>
                    <a:pt x="11406" y="11341"/>
                    <a:pt x="11406" y="11262"/>
                  </a:cubicBezTo>
                  <a:lnTo>
                    <a:pt x="11406" y="10503"/>
                  </a:lnTo>
                  <a:cubicBezTo>
                    <a:pt x="11406" y="10424"/>
                    <a:pt x="11341" y="10360"/>
                    <a:pt x="11262" y="10360"/>
                  </a:cubicBezTo>
                  <a:lnTo>
                    <a:pt x="11027" y="10360"/>
                  </a:lnTo>
                  <a:lnTo>
                    <a:pt x="11027" y="6226"/>
                  </a:lnTo>
                  <a:lnTo>
                    <a:pt x="11262" y="6226"/>
                  </a:lnTo>
                  <a:cubicBezTo>
                    <a:pt x="11341" y="6226"/>
                    <a:pt x="11406" y="6161"/>
                    <a:pt x="11406" y="6082"/>
                  </a:cubicBezTo>
                  <a:lnTo>
                    <a:pt x="11406" y="5324"/>
                  </a:lnTo>
                  <a:cubicBezTo>
                    <a:pt x="11406" y="5245"/>
                    <a:pt x="11341" y="5180"/>
                    <a:pt x="11262" y="5180"/>
                  </a:cubicBezTo>
                  <a:lnTo>
                    <a:pt x="11027" y="5180"/>
                  </a:lnTo>
                  <a:lnTo>
                    <a:pt x="11027" y="1046"/>
                  </a:lnTo>
                  <a:lnTo>
                    <a:pt x="11262" y="1046"/>
                  </a:lnTo>
                  <a:cubicBezTo>
                    <a:pt x="11341" y="1046"/>
                    <a:pt x="11406" y="982"/>
                    <a:pt x="11406" y="901"/>
                  </a:cubicBezTo>
                  <a:lnTo>
                    <a:pt x="11406" y="144"/>
                  </a:lnTo>
                  <a:cubicBezTo>
                    <a:pt x="11406" y="64"/>
                    <a:pt x="11341" y="1"/>
                    <a:pt x="11262" y="1"/>
                  </a:cubicBezTo>
                  <a:lnTo>
                    <a:pt x="10504" y="1"/>
                  </a:lnTo>
                  <a:cubicBezTo>
                    <a:pt x="10425" y="1"/>
                    <a:pt x="10360" y="64"/>
                    <a:pt x="10360" y="144"/>
                  </a:cubicBezTo>
                  <a:lnTo>
                    <a:pt x="10360" y="379"/>
                  </a:lnTo>
                  <a:lnTo>
                    <a:pt x="6226" y="379"/>
                  </a:lnTo>
                  <a:lnTo>
                    <a:pt x="6226" y="144"/>
                  </a:lnTo>
                  <a:cubicBezTo>
                    <a:pt x="6226" y="64"/>
                    <a:pt x="6161" y="1"/>
                    <a:pt x="6082" y="1"/>
                  </a:cubicBezTo>
                  <a:lnTo>
                    <a:pt x="5324" y="1"/>
                  </a:lnTo>
                  <a:cubicBezTo>
                    <a:pt x="5245" y="1"/>
                    <a:pt x="5180" y="64"/>
                    <a:pt x="5180" y="144"/>
                  </a:cubicBezTo>
                  <a:lnTo>
                    <a:pt x="5180" y="379"/>
                  </a:lnTo>
                  <a:lnTo>
                    <a:pt x="1047" y="379"/>
                  </a:lnTo>
                  <a:lnTo>
                    <a:pt x="1047" y="144"/>
                  </a:lnTo>
                  <a:cubicBezTo>
                    <a:pt x="1047" y="64"/>
                    <a:pt x="982" y="1"/>
                    <a:pt x="903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6"/>
            <p:cNvSpPr/>
            <p:nvPr/>
          </p:nvSpPr>
          <p:spPr>
            <a:xfrm>
              <a:off x="6597950" y="2763125"/>
              <a:ext cx="129600" cy="129600"/>
            </a:xfrm>
            <a:custGeom>
              <a:rect b="b" l="l" r="r" t="t"/>
              <a:pathLst>
                <a:path extrusionOk="0" h="5184" w="5184">
                  <a:moveTo>
                    <a:pt x="0" y="0"/>
                  </a:moveTo>
                  <a:lnTo>
                    <a:pt x="0" y="5183"/>
                  </a:lnTo>
                  <a:lnTo>
                    <a:pt x="5183" y="5183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A8A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6"/>
            <p:cNvSpPr/>
            <p:nvPr/>
          </p:nvSpPr>
          <p:spPr>
            <a:xfrm>
              <a:off x="6624875" y="2811500"/>
              <a:ext cx="55500" cy="55500"/>
            </a:xfrm>
            <a:custGeom>
              <a:rect b="b" l="l" r="r" t="t"/>
              <a:pathLst>
                <a:path extrusionOk="0" h="2220" w="2220">
                  <a:moveTo>
                    <a:pt x="1109" y="1"/>
                  </a:moveTo>
                  <a:cubicBezTo>
                    <a:pt x="496" y="1"/>
                    <a:pt x="0" y="498"/>
                    <a:pt x="0" y="1111"/>
                  </a:cubicBezTo>
                  <a:cubicBezTo>
                    <a:pt x="0" y="1724"/>
                    <a:pt x="496" y="2220"/>
                    <a:pt x="1109" y="2220"/>
                  </a:cubicBezTo>
                  <a:cubicBezTo>
                    <a:pt x="1722" y="2220"/>
                    <a:pt x="2220" y="1724"/>
                    <a:pt x="2220" y="1111"/>
                  </a:cubicBezTo>
                  <a:cubicBezTo>
                    <a:pt x="2220" y="498"/>
                    <a:pt x="1722" y="1"/>
                    <a:pt x="1109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6"/>
            <p:cNvSpPr/>
            <p:nvPr/>
          </p:nvSpPr>
          <p:spPr>
            <a:xfrm>
              <a:off x="6608725" y="2832075"/>
              <a:ext cx="118825" cy="60650"/>
            </a:xfrm>
            <a:custGeom>
              <a:rect b="b" l="l" r="r" t="t"/>
              <a:pathLst>
                <a:path extrusionOk="0" h="2426" w="4753">
                  <a:moveTo>
                    <a:pt x="3517" y="0"/>
                  </a:moveTo>
                  <a:cubicBezTo>
                    <a:pt x="1997" y="0"/>
                    <a:pt x="571" y="927"/>
                    <a:pt x="0" y="2425"/>
                  </a:cubicBezTo>
                  <a:lnTo>
                    <a:pt x="4752" y="2425"/>
                  </a:lnTo>
                  <a:lnTo>
                    <a:pt x="4752" y="209"/>
                  </a:lnTo>
                  <a:cubicBezTo>
                    <a:pt x="4344" y="68"/>
                    <a:pt x="3927" y="0"/>
                    <a:pt x="3517" y="0"/>
                  </a:cubicBezTo>
                  <a:close/>
                </a:path>
              </a:pathLst>
            </a:custGeom>
            <a:solidFill>
              <a:srgbClr val="84B1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6"/>
            <p:cNvSpPr/>
            <p:nvPr/>
          </p:nvSpPr>
          <p:spPr>
            <a:xfrm>
              <a:off x="6597950" y="2844725"/>
              <a:ext cx="97850" cy="48000"/>
            </a:xfrm>
            <a:custGeom>
              <a:rect b="b" l="l" r="r" t="t"/>
              <a:pathLst>
                <a:path extrusionOk="0" h="1920" w="3914">
                  <a:moveTo>
                    <a:pt x="1413" y="1"/>
                  </a:moveTo>
                  <a:cubicBezTo>
                    <a:pt x="917" y="1"/>
                    <a:pt x="425" y="143"/>
                    <a:pt x="0" y="421"/>
                  </a:cubicBezTo>
                  <a:lnTo>
                    <a:pt x="0" y="1919"/>
                  </a:lnTo>
                  <a:lnTo>
                    <a:pt x="3913" y="1919"/>
                  </a:lnTo>
                  <a:cubicBezTo>
                    <a:pt x="3698" y="1119"/>
                    <a:pt x="3113" y="469"/>
                    <a:pt x="2339" y="173"/>
                  </a:cubicBezTo>
                  <a:cubicBezTo>
                    <a:pt x="2039" y="58"/>
                    <a:pt x="1725" y="1"/>
                    <a:pt x="1413" y="1"/>
                  </a:cubicBezTo>
                  <a:close/>
                </a:path>
              </a:pathLst>
            </a:custGeom>
            <a:solidFill>
              <a:srgbClr val="CFE4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6"/>
            <p:cNvSpPr/>
            <p:nvPr/>
          </p:nvSpPr>
          <p:spPr>
            <a:xfrm>
              <a:off x="6584925" y="2620625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4"/>
                  </a:cubicBezTo>
                  <a:lnTo>
                    <a:pt x="1" y="903"/>
                  </a:lnTo>
                  <a:cubicBezTo>
                    <a:pt x="1" y="981"/>
                    <a:pt x="66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1"/>
                    <a:pt x="1047" y="903"/>
                  </a:cubicBezTo>
                  <a:lnTo>
                    <a:pt x="1047" y="144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6"/>
            <p:cNvSpPr/>
            <p:nvPr/>
          </p:nvSpPr>
          <p:spPr>
            <a:xfrm>
              <a:off x="6714425" y="2620625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lnTo>
                    <a:pt x="0" y="903"/>
                  </a:lnTo>
                  <a:cubicBezTo>
                    <a:pt x="0" y="981"/>
                    <a:pt x="65" y="1046"/>
                    <a:pt x="144" y="1046"/>
                  </a:cubicBezTo>
                  <a:lnTo>
                    <a:pt x="902" y="1046"/>
                  </a:lnTo>
                  <a:cubicBezTo>
                    <a:pt x="981" y="1046"/>
                    <a:pt x="1046" y="981"/>
                    <a:pt x="1046" y="903"/>
                  </a:cubicBezTo>
                  <a:lnTo>
                    <a:pt x="1046" y="144"/>
                  </a:lnTo>
                  <a:cubicBezTo>
                    <a:pt x="1046" y="65"/>
                    <a:pt x="981" y="0"/>
                    <a:pt x="902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6"/>
            <p:cNvSpPr/>
            <p:nvPr/>
          </p:nvSpPr>
          <p:spPr>
            <a:xfrm>
              <a:off x="6843900" y="2620625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4"/>
                  </a:cubicBezTo>
                  <a:lnTo>
                    <a:pt x="1" y="903"/>
                  </a:lnTo>
                  <a:cubicBezTo>
                    <a:pt x="1" y="981"/>
                    <a:pt x="66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1"/>
                    <a:pt x="1047" y="903"/>
                  </a:cubicBezTo>
                  <a:lnTo>
                    <a:pt x="1047" y="144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6"/>
            <p:cNvSpPr/>
            <p:nvPr/>
          </p:nvSpPr>
          <p:spPr>
            <a:xfrm>
              <a:off x="6584925" y="28796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6"/>
                  </a:cubicBezTo>
                  <a:lnTo>
                    <a:pt x="1" y="902"/>
                  </a:lnTo>
                  <a:cubicBezTo>
                    <a:pt x="1" y="983"/>
                    <a:pt x="64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3"/>
                    <a:pt x="1047" y="902"/>
                  </a:cubicBezTo>
                  <a:lnTo>
                    <a:pt x="1047" y="146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6"/>
            <p:cNvSpPr/>
            <p:nvPr/>
          </p:nvSpPr>
          <p:spPr>
            <a:xfrm>
              <a:off x="6714425" y="28796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4" y="0"/>
                  </a:moveTo>
                  <a:cubicBezTo>
                    <a:pt x="65" y="0"/>
                    <a:pt x="0" y="65"/>
                    <a:pt x="0" y="146"/>
                  </a:cubicBezTo>
                  <a:lnTo>
                    <a:pt x="0" y="902"/>
                  </a:lnTo>
                  <a:cubicBezTo>
                    <a:pt x="0" y="983"/>
                    <a:pt x="65" y="1046"/>
                    <a:pt x="144" y="1046"/>
                  </a:cubicBezTo>
                  <a:lnTo>
                    <a:pt x="902" y="1046"/>
                  </a:lnTo>
                  <a:cubicBezTo>
                    <a:pt x="981" y="1046"/>
                    <a:pt x="1046" y="983"/>
                    <a:pt x="1046" y="902"/>
                  </a:cubicBezTo>
                  <a:lnTo>
                    <a:pt x="1046" y="146"/>
                  </a:lnTo>
                  <a:cubicBezTo>
                    <a:pt x="1046" y="65"/>
                    <a:pt x="981" y="0"/>
                    <a:pt x="902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6"/>
            <p:cNvSpPr/>
            <p:nvPr/>
          </p:nvSpPr>
          <p:spPr>
            <a:xfrm>
              <a:off x="6714425" y="27501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4" y="1"/>
                  </a:moveTo>
                  <a:cubicBezTo>
                    <a:pt x="65" y="1"/>
                    <a:pt x="0" y="66"/>
                    <a:pt x="0" y="146"/>
                  </a:cubicBezTo>
                  <a:lnTo>
                    <a:pt x="0" y="903"/>
                  </a:lnTo>
                  <a:cubicBezTo>
                    <a:pt x="0" y="982"/>
                    <a:pt x="65" y="1047"/>
                    <a:pt x="144" y="1047"/>
                  </a:cubicBezTo>
                  <a:lnTo>
                    <a:pt x="902" y="1047"/>
                  </a:lnTo>
                  <a:cubicBezTo>
                    <a:pt x="981" y="1047"/>
                    <a:pt x="1046" y="982"/>
                    <a:pt x="1046" y="903"/>
                  </a:cubicBezTo>
                  <a:lnTo>
                    <a:pt x="1046" y="146"/>
                  </a:lnTo>
                  <a:cubicBezTo>
                    <a:pt x="1046" y="66"/>
                    <a:pt x="981" y="1"/>
                    <a:pt x="902" y="1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6"/>
            <p:cNvSpPr/>
            <p:nvPr/>
          </p:nvSpPr>
          <p:spPr>
            <a:xfrm>
              <a:off x="6843900" y="28796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6"/>
                  </a:cubicBezTo>
                  <a:lnTo>
                    <a:pt x="1" y="902"/>
                  </a:lnTo>
                  <a:cubicBezTo>
                    <a:pt x="1" y="983"/>
                    <a:pt x="66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3"/>
                    <a:pt x="1047" y="902"/>
                  </a:cubicBezTo>
                  <a:lnTo>
                    <a:pt x="1047" y="146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6"/>
            <p:cNvSpPr/>
            <p:nvPr/>
          </p:nvSpPr>
          <p:spPr>
            <a:xfrm>
              <a:off x="6843900" y="27501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1"/>
                  </a:moveTo>
                  <a:cubicBezTo>
                    <a:pt x="66" y="1"/>
                    <a:pt x="1" y="66"/>
                    <a:pt x="1" y="146"/>
                  </a:cubicBezTo>
                  <a:lnTo>
                    <a:pt x="1" y="903"/>
                  </a:lnTo>
                  <a:cubicBezTo>
                    <a:pt x="1" y="982"/>
                    <a:pt x="66" y="1047"/>
                    <a:pt x="145" y="1047"/>
                  </a:cubicBezTo>
                  <a:lnTo>
                    <a:pt x="903" y="1047"/>
                  </a:lnTo>
                  <a:cubicBezTo>
                    <a:pt x="982" y="1047"/>
                    <a:pt x="1047" y="982"/>
                    <a:pt x="1047" y="903"/>
                  </a:cubicBezTo>
                  <a:lnTo>
                    <a:pt x="1047" y="146"/>
                  </a:lnTo>
                  <a:cubicBezTo>
                    <a:pt x="1047" y="66"/>
                    <a:pt x="982" y="1"/>
                    <a:pt x="903" y="1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6"/>
            <p:cNvSpPr/>
            <p:nvPr/>
          </p:nvSpPr>
          <p:spPr>
            <a:xfrm>
              <a:off x="6584925" y="27501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1"/>
                  </a:moveTo>
                  <a:cubicBezTo>
                    <a:pt x="66" y="1"/>
                    <a:pt x="1" y="66"/>
                    <a:pt x="1" y="146"/>
                  </a:cubicBezTo>
                  <a:lnTo>
                    <a:pt x="1" y="903"/>
                  </a:lnTo>
                  <a:cubicBezTo>
                    <a:pt x="1" y="982"/>
                    <a:pt x="64" y="1047"/>
                    <a:pt x="145" y="1047"/>
                  </a:cubicBezTo>
                  <a:lnTo>
                    <a:pt x="903" y="1047"/>
                  </a:lnTo>
                  <a:cubicBezTo>
                    <a:pt x="982" y="1047"/>
                    <a:pt x="1047" y="984"/>
                    <a:pt x="1047" y="903"/>
                  </a:cubicBezTo>
                  <a:lnTo>
                    <a:pt x="1047" y="146"/>
                  </a:lnTo>
                  <a:cubicBezTo>
                    <a:pt x="1047" y="66"/>
                    <a:pt x="982" y="1"/>
                    <a:pt x="903" y="1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6"/>
            <p:cNvSpPr/>
            <p:nvPr/>
          </p:nvSpPr>
          <p:spPr>
            <a:xfrm>
              <a:off x="6581350" y="2617025"/>
              <a:ext cx="292325" cy="292375"/>
            </a:xfrm>
            <a:custGeom>
              <a:rect b="b" l="l" r="r" t="t"/>
              <a:pathLst>
                <a:path extrusionOk="0" h="11695" w="11693">
                  <a:moveTo>
                    <a:pt x="1046" y="288"/>
                  </a:moveTo>
                  <a:lnTo>
                    <a:pt x="1046" y="1047"/>
                  </a:lnTo>
                  <a:lnTo>
                    <a:pt x="288" y="1047"/>
                  </a:lnTo>
                  <a:lnTo>
                    <a:pt x="288" y="288"/>
                  </a:lnTo>
                  <a:close/>
                  <a:moveTo>
                    <a:pt x="6225" y="288"/>
                  </a:moveTo>
                  <a:lnTo>
                    <a:pt x="6225" y="1047"/>
                  </a:lnTo>
                  <a:lnTo>
                    <a:pt x="5467" y="1047"/>
                  </a:lnTo>
                  <a:lnTo>
                    <a:pt x="5467" y="288"/>
                  </a:lnTo>
                  <a:close/>
                  <a:moveTo>
                    <a:pt x="11405" y="288"/>
                  </a:moveTo>
                  <a:lnTo>
                    <a:pt x="11405" y="1047"/>
                  </a:lnTo>
                  <a:lnTo>
                    <a:pt x="10647" y="1047"/>
                  </a:lnTo>
                  <a:lnTo>
                    <a:pt x="10647" y="288"/>
                  </a:lnTo>
                  <a:close/>
                  <a:moveTo>
                    <a:pt x="1046" y="5469"/>
                  </a:moveTo>
                  <a:lnTo>
                    <a:pt x="1046" y="6226"/>
                  </a:lnTo>
                  <a:lnTo>
                    <a:pt x="288" y="6226"/>
                  </a:lnTo>
                  <a:lnTo>
                    <a:pt x="288" y="5469"/>
                  </a:lnTo>
                  <a:close/>
                  <a:moveTo>
                    <a:pt x="6225" y="5469"/>
                  </a:moveTo>
                  <a:lnTo>
                    <a:pt x="6225" y="6226"/>
                  </a:lnTo>
                  <a:lnTo>
                    <a:pt x="5467" y="6226"/>
                  </a:lnTo>
                  <a:lnTo>
                    <a:pt x="5467" y="5469"/>
                  </a:lnTo>
                  <a:close/>
                  <a:moveTo>
                    <a:pt x="11405" y="5469"/>
                  </a:moveTo>
                  <a:lnTo>
                    <a:pt x="11405" y="6226"/>
                  </a:lnTo>
                  <a:lnTo>
                    <a:pt x="10647" y="6226"/>
                  </a:lnTo>
                  <a:lnTo>
                    <a:pt x="10647" y="5469"/>
                  </a:lnTo>
                  <a:close/>
                  <a:moveTo>
                    <a:pt x="1046" y="10649"/>
                  </a:moveTo>
                  <a:lnTo>
                    <a:pt x="1046" y="11405"/>
                  </a:lnTo>
                  <a:lnTo>
                    <a:pt x="288" y="11405"/>
                  </a:lnTo>
                  <a:lnTo>
                    <a:pt x="288" y="10649"/>
                  </a:lnTo>
                  <a:close/>
                  <a:moveTo>
                    <a:pt x="6225" y="10649"/>
                  </a:moveTo>
                  <a:lnTo>
                    <a:pt x="6225" y="11405"/>
                  </a:lnTo>
                  <a:lnTo>
                    <a:pt x="5467" y="11405"/>
                  </a:lnTo>
                  <a:lnTo>
                    <a:pt x="5467" y="10649"/>
                  </a:lnTo>
                  <a:close/>
                  <a:moveTo>
                    <a:pt x="11405" y="10649"/>
                  </a:moveTo>
                  <a:lnTo>
                    <a:pt x="11405" y="11405"/>
                  </a:lnTo>
                  <a:lnTo>
                    <a:pt x="10647" y="11405"/>
                  </a:lnTo>
                  <a:lnTo>
                    <a:pt x="10647" y="10649"/>
                  </a:lnTo>
                  <a:close/>
                  <a:moveTo>
                    <a:pt x="288" y="1"/>
                  </a:moveTo>
                  <a:cubicBezTo>
                    <a:pt x="128" y="1"/>
                    <a:pt x="0" y="130"/>
                    <a:pt x="0" y="288"/>
                  </a:cubicBezTo>
                  <a:lnTo>
                    <a:pt x="0" y="1047"/>
                  </a:lnTo>
                  <a:cubicBezTo>
                    <a:pt x="0" y="1204"/>
                    <a:pt x="128" y="1334"/>
                    <a:pt x="288" y="1334"/>
                  </a:cubicBezTo>
                  <a:lnTo>
                    <a:pt x="522" y="1334"/>
                  </a:lnTo>
                  <a:lnTo>
                    <a:pt x="522" y="5180"/>
                  </a:lnTo>
                  <a:lnTo>
                    <a:pt x="288" y="5180"/>
                  </a:lnTo>
                  <a:cubicBezTo>
                    <a:pt x="128" y="5180"/>
                    <a:pt x="0" y="5308"/>
                    <a:pt x="0" y="5468"/>
                  </a:cubicBezTo>
                  <a:lnTo>
                    <a:pt x="0" y="6226"/>
                  </a:lnTo>
                  <a:cubicBezTo>
                    <a:pt x="0" y="6384"/>
                    <a:pt x="128" y="6513"/>
                    <a:pt x="288" y="6513"/>
                  </a:cubicBezTo>
                  <a:lnTo>
                    <a:pt x="522" y="6513"/>
                  </a:lnTo>
                  <a:lnTo>
                    <a:pt x="522" y="9493"/>
                  </a:lnTo>
                  <a:cubicBezTo>
                    <a:pt x="522" y="9572"/>
                    <a:pt x="587" y="9636"/>
                    <a:pt x="666" y="9636"/>
                  </a:cubicBezTo>
                  <a:cubicBezTo>
                    <a:pt x="746" y="9636"/>
                    <a:pt x="810" y="9572"/>
                    <a:pt x="810" y="9493"/>
                  </a:cubicBezTo>
                  <a:lnTo>
                    <a:pt x="810" y="6513"/>
                  </a:lnTo>
                  <a:lnTo>
                    <a:pt x="1046" y="6513"/>
                  </a:lnTo>
                  <a:cubicBezTo>
                    <a:pt x="1204" y="6513"/>
                    <a:pt x="1333" y="6385"/>
                    <a:pt x="1333" y="6226"/>
                  </a:cubicBezTo>
                  <a:lnTo>
                    <a:pt x="1333" y="5469"/>
                  </a:lnTo>
                  <a:cubicBezTo>
                    <a:pt x="1333" y="5310"/>
                    <a:pt x="1204" y="5180"/>
                    <a:pt x="1046" y="5180"/>
                  </a:cubicBezTo>
                  <a:lnTo>
                    <a:pt x="810" y="5180"/>
                  </a:lnTo>
                  <a:lnTo>
                    <a:pt x="810" y="1334"/>
                  </a:lnTo>
                  <a:lnTo>
                    <a:pt x="1046" y="1334"/>
                  </a:lnTo>
                  <a:cubicBezTo>
                    <a:pt x="1204" y="1334"/>
                    <a:pt x="1333" y="1206"/>
                    <a:pt x="1333" y="1047"/>
                  </a:cubicBezTo>
                  <a:lnTo>
                    <a:pt x="1333" y="812"/>
                  </a:lnTo>
                  <a:lnTo>
                    <a:pt x="5180" y="812"/>
                  </a:lnTo>
                  <a:lnTo>
                    <a:pt x="5180" y="1047"/>
                  </a:lnTo>
                  <a:cubicBezTo>
                    <a:pt x="5180" y="1204"/>
                    <a:pt x="5308" y="1334"/>
                    <a:pt x="5467" y="1334"/>
                  </a:cubicBezTo>
                  <a:lnTo>
                    <a:pt x="6225" y="1334"/>
                  </a:lnTo>
                  <a:cubicBezTo>
                    <a:pt x="6383" y="1334"/>
                    <a:pt x="6513" y="1204"/>
                    <a:pt x="6513" y="1047"/>
                  </a:cubicBezTo>
                  <a:lnTo>
                    <a:pt x="6513" y="810"/>
                  </a:lnTo>
                  <a:lnTo>
                    <a:pt x="10359" y="810"/>
                  </a:lnTo>
                  <a:lnTo>
                    <a:pt x="10359" y="1047"/>
                  </a:lnTo>
                  <a:cubicBezTo>
                    <a:pt x="10359" y="1204"/>
                    <a:pt x="10489" y="1334"/>
                    <a:pt x="10647" y="1334"/>
                  </a:cubicBezTo>
                  <a:lnTo>
                    <a:pt x="10881" y="1334"/>
                  </a:lnTo>
                  <a:lnTo>
                    <a:pt x="10881" y="5180"/>
                  </a:lnTo>
                  <a:lnTo>
                    <a:pt x="10647" y="5180"/>
                  </a:lnTo>
                  <a:cubicBezTo>
                    <a:pt x="10489" y="5180"/>
                    <a:pt x="10359" y="5308"/>
                    <a:pt x="10359" y="5468"/>
                  </a:cubicBezTo>
                  <a:lnTo>
                    <a:pt x="10359" y="6226"/>
                  </a:lnTo>
                  <a:cubicBezTo>
                    <a:pt x="10359" y="6384"/>
                    <a:pt x="10489" y="6513"/>
                    <a:pt x="10647" y="6513"/>
                  </a:cubicBezTo>
                  <a:lnTo>
                    <a:pt x="10881" y="6513"/>
                  </a:lnTo>
                  <a:lnTo>
                    <a:pt x="10881" y="10360"/>
                  </a:lnTo>
                  <a:lnTo>
                    <a:pt x="10647" y="10360"/>
                  </a:lnTo>
                  <a:cubicBezTo>
                    <a:pt x="10489" y="10360"/>
                    <a:pt x="10359" y="10488"/>
                    <a:pt x="10359" y="10647"/>
                  </a:cubicBezTo>
                  <a:lnTo>
                    <a:pt x="10359" y="10882"/>
                  </a:lnTo>
                  <a:lnTo>
                    <a:pt x="6513" y="10882"/>
                  </a:lnTo>
                  <a:lnTo>
                    <a:pt x="6513" y="10647"/>
                  </a:lnTo>
                  <a:cubicBezTo>
                    <a:pt x="6513" y="10488"/>
                    <a:pt x="6383" y="10360"/>
                    <a:pt x="6225" y="10360"/>
                  </a:cubicBezTo>
                  <a:lnTo>
                    <a:pt x="5989" y="10360"/>
                  </a:lnTo>
                  <a:lnTo>
                    <a:pt x="5989" y="6513"/>
                  </a:lnTo>
                  <a:lnTo>
                    <a:pt x="6225" y="6513"/>
                  </a:lnTo>
                  <a:cubicBezTo>
                    <a:pt x="6383" y="6513"/>
                    <a:pt x="6513" y="6385"/>
                    <a:pt x="6513" y="6226"/>
                  </a:cubicBezTo>
                  <a:lnTo>
                    <a:pt x="6513" y="5469"/>
                  </a:lnTo>
                  <a:cubicBezTo>
                    <a:pt x="6513" y="5310"/>
                    <a:pt x="6383" y="5180"/>
                    <a:pt x="6225" y="5180"/>
                  </a:cubicBezTo>
                  <a:lnTo>
                    <a:pt x="5467" y="5180"/>
                  </a:lnTo>
                  <a:cubicBezTo>
                    <a:pt x="5308" y="5180"/>
                    <a:pt x="5180" y="5310"/>
                    <a:pt x="5180" y="5469"/>
                  </a:cubicBezTo>
                  <a:lnTo>
                    <a:pt x="5180" y="5701"/>
                  </a:lnTo>
                  <a:lnTo>
                    <a:pt x="2158" y="5701"/>
                  </a:lnTo>
                  <a:cubicBezTo>
                    <a:pt x="2081" y="5704"/>
                    <a:pt x="2020" y="5767"/>
                    <a:pt x="2020" y="5844"/>
                  </a:cubicBezTo>
                  <a:cubicBezTo>
                    <a:pt x="2020" y="5921"/>
                    <a:pt x="2081" y="5986"/>
                    <a:pt x="2158" y="5990"/>
                  </a:cubicBezTo>
                  <a:lnTo>
                    <a:pt x="5180" y="5990"/>
                  </a:lnTo>
                  <a:lnTo>
                    <a:pt x="5180" y="6226"/>
                  </a:lnTo>
                  <a:cubicBezTo>
                    <a:pt x="5180" y="6385"/>
                    <a:pt x="5308" y="6513"/>
                    <a:pt x="5467" y="6513"/>
                  </a:cubicBezTo>
                  <a:lnTo>
                    <a:pt x="5702" y="6513"/>
                  </a:lnTo>
                  <a:lnTo>
                    <a:pt x="5702" y="10360"/>
                  </a:lnTo>
                  <a:lnTo>
                    <a:pt x="5467" y="10360"/>
                  </a:lnTo>
                  <a:cubicBezTo>
                    <a:pt x="5308" y="10362"/>
                    <a:pt x="5180" y="10489"/>
                    <a:pt x="5180" y="10649"/>
                  </a:cubicBezTo>
                  <a:lnTo>
                    <a:pt x="5180" y="10883"/>
                  </a:lnTo>
                  <a:lnTo>
                    <a:pt x="1333" y="10883"/>
                  </a:lnTo>
                  <a:lnTo>
                    <a:pt x="1333" y="10649"/>
                  </a:lnTo>
                  <a:cubicBezTo>
                    <a:pt x="1333" y="10489"/>
                    <a:pt x="1204" y="10362"/>
                    <a:pt x="1046" y="10360"/>
                  </a:cubicBezTo>
                  <a:lnTo>
                    <a:pt x="288" y="10360"/>
                  </a:lnTo>
                  <a:cubicBezTo>
                    <a:pt x="128" y="10362"/>
                    <a:pt x="0" y="10489"/>
                    <a:pt x="0" y="10649"/>
                  </a:cubicBezTo>
                  <a:lnTo>
                    <a:pt x="0" y="11405"/>
                  </a:lnTo>
                  <a:cubicBezTo>
                    <a:pt x="0" y="11565"/>
                    <a:pt x="128" y="11693"/>
                    <a:pt x="288" y="11694"/>
                  </a:cubicBezTo>
                  <a:lnTo>
                    <a:pt x="1046" y="11694"/>
                  </a:lnTo>
                  <a:cubicBezTo>
                    <a:pt x="1204" y="11693"/>
                    <a:pt x="1333" y="11565"/>
                    <a:pt x="1333" y="11405"/>
                  </a:cubicBezTo>
                  <a:lnTo>
                    <a:pt x="1333" y="11171"/>
                  </a:lnTo>
                  <a:lnTo>
                    <a:pt x="5180" y="11171"/>
                  </a:lnTo>
                  <a:lnTo>
                    <a:pt x="5180" y="11405"/>
                  </a:lnTo>
                  <a:cubicBezTo>
                    <a:pt x="5180" y="11565"/>
                    <a:pt x="5308" y="11693"/>
                    <a:pt x="5467" y="11694"/>
                  </a:cubicBezTo>
                  <a:lnTo>
                    <a:pt x="6225" y="11694"/>
                  </a:lnTo>
                  <a:cubicBezTo>
                    <a:pt x="6383" y="11693"/>
                    <a:pt x="6513" y="11565"/>
                    <a:pt x="6513" y="11405"/>
                  </a:cubicBezTo>
                  <a:lnTo>
                    <a:pt x="6513" y="11171"/>
                  </a:lnTo>
                  <a:lnTo>
                    <a:pt x="10359" y="11171"/>
                  </a:lnTo>
                  <a:lnTo>
                    <a:pt x="10359" y="11405"/>
                  </a:lnTo>
                  <a:cubicBezTo>
                    <a:pt x="10359" y="11565"/>
                    <a:pt x="10489" y="11693"/>
                    <a:pt x="10647" y="11694"/>
                  </a:cubicBezTo>
                  <a:lnTo>
                    <a:pt x="11405" y="11694"/>
                  </a:lnTo>
                  <a:cubicBezTo>
                    <a:pt x="11564" y="11693"/>
                    <a:pt x="11692" y="11565"/>
                    <a:pt x="11692" y="11405"/>
                  </a:cubicBezTo>
                  <a:lnTo>
                    <a:pt x="11692" y="10649"/>
                  </a:lnTo>
                  <a:cubicBezTo>
                    <a:pt x="11692" y="10489"/>
                    <a:pt x="11564" y="10360"/>
                    <a:pt x="11405" y="10360"/>
                  </a:cubicBezTo>
                  <a:lnTo>
                    <a:pt x="11170" y="10360"/>
                  </a:lnTo>
                  <a:lnTo>
                    <a:pt x="11170" y="6513"/>
                  </a:lnTo>
                  <a:lnTo>
                    <a:pt x="11405" y="6513"/>
                  </a:lnTo>
                  <a:cubicBezTo>
                    <a:pt x="11564" y="6513"/>
                    <a:pt x="11692" y="6385"/>
                    <a:pt x="11692" y="6226"/>
                  </a:cubicBezTo>
                  <a:lnTo>
                    <a:pt x="11692" y="5469"/>
                  </a:lnTo>
                  <a:cubicBezTo>
                    <a:pt x="11692" y="5310"/>
                    <a:pt x="11564" y="5180"/>
                    <a:pt x="11405" y="5180"/>
                  </a:cubicBezTo>
                  <a:lnTo>
                    <a:pt x="11170" y="5180"/>
                  </a:lnTo>
                  <a:lnTo>
                    <a:pt x="11170" y="1334"/>
                  </a:lnTo>
                  <a:lnTo>
                    <a:pt x="11405" y="1334"/>
                  </a:lnTo>
                  <a:cubicBezTo>
                    <a:pt x="11564" y="1334"/>
                    <a:pt x="11692" y="1206"/>
                    <a:pt x="11692" y="1047"/>
                  </a:cubicBezTo>
                  <a:lnTo>
                    <a:pt x="11692" y="288"/>
                  </a:lnTo>
                  <a:cubicBezTo>
                    <a:pt x="11692" y="130"/>
                    <a:pt x="11564" y="1"/>
                    <a:pt x="11405" y="1"/>
                  </a:cubicBezTo>
                  <a:lnTo>
                    <a:pt x="10647" y="1"/>
                  </a:lnTo>
                  <a:cubicBezTo>
                    <a:pt x="10489" y="1"/>
                    <a:pt x="10359" y="130"/>
                    <a:pt x="10359" y="288"/>
                  </a:cubicBezTo>
                  <a:lnTo>
                    <a:pt x="10359" y="523"/>
                  </a:lnTo>
                  <a:lnTo>
                    <a:pt x="6513" y="523"/>
                  </a:lnTo>
                  <a:lnTo>
                    <a:pt x="6513" y="288"/>
                  </a:lnTo>
                  <a:cubicBezTo>
                    <a:pt x="6513" y="130"/>
                    <a:pt x="6383" y="1"/>
                    <a:pt x="6225" y="1"/>
                  </a:cubicBezTo>
                  <a:lnTo>
                    <a:pt x="5467" y="1"/>
                  </a:lnTo>
                  <a:cubicBezTo>
                    <a:pt x="5308" y="1"/>
                    <a:pt x="5180" y="130"/>
                    <a:pt x="5180" y="288"/>
                  </a:cubicBezTo>
                  <a:lnTo>
                    <a:pt x="5180" y="523"/>
                  </a:lnTo>
                  <a:lnTo>
                    <a:pt x="1333" y="523"/>
                  </a:lnTo>
                  <a:lnTo>
                    <a:pt x="1333" y="288"/>
                  </a:lnTo>
                  <a:cubicBezTo>
                    <a:pt x="1333" y="130"/>
                    <a:pt x="1204" y="1"/>
                    <a:pt x="1046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6"/>
            <p:cNvSpPr/>
            <p:nvPr/>
          </p:nvSpPr>
          <p:spPr>
            <a:xfrm>
              <a:off x="6752175" y="2656225"/>
              <a:ext cx="82000" cy="82050"/>
            </a:xfrm>
            <a:custGeom>
              <a:rect b="b" l="l" r="r" t="t"/>
              <a:pathLst>
                <a:path extrusionOk="0" h="3282" w="3280">
                  <a:moveTo>
                    <a:pt x="2592" y="0"/>
                  </a:moveTo>
                  <a:cubicBezTo>
                    <a:pt x="2512" y="0"/>
                    <a:pt x="2447" y="66"/>
                    <a:pt x="2447" y="144"/>
                  </a:cubicBezTo>
                  <a:cubicBezTo>
                    <a:pt x="2447" y="225"/>
                    <a:pt x="2514" y="290"/>
                    <a:pt x="2595" y="290"/>
                  </a:cubicBezTo>
                  <a:cubicBezTo>
                    <a:pt x="2596" y="290"/>
                    <a:pt x="2597" y="290"/>
                    <a:pt x="2598" y="290"/>
                  </a:cubicBezTo>
                  <a:lnTo>
                    <a:pt x="2787" y="290"/>
                  </a:lnTo>
                  <a:lnTo>
                    <a:pt x="288" y="2789"/>
                  </a:lnTo>
                  <a:lnTo>
                    <a:pt x="288" y="2598"/>
                  </a:lnTo>
                  <a:cubicBezTo>
                    <a:pt x="288" y="2519"/>
                    <a:pt x="223" y="2455"/>
                    <a:pt x="144" y="2455"/>
                  </a:cubicBezTo>
                  <a:lnTo>
                    <a:pt x="144" y="2456"/>
                  </a:lnTo>
                  <a:cubicBezTo>
                    <a:pt x="63" y="2456"/>
                    <a:pt x="0" y="2519"/>
                    <a:pt x="0" y="2600"/>
                  </a:cubicBezTo>
                  <a:lnTo>
                    <a:pt x="0" y="3136"/>
                  </a:lnTo>
                  <a:cubicBezTo>
                    <a:pt x="0" y="3216"/>
                    <a:pt x="63" y="3281"/>
                    <a:pt x="144" y="3281"/>
                  </a:cubicBezTo>
                  <a:lnTo>
                    <a:pt x="680" y="3281"/>
                  </a:lnTo>
                  <a:cubicBezTo>
                    <a:pt x="759" y="3278"/>
                    <a:pt x="818" y="3213"/>
                    <a:pt x="818" y="3136"/>
                  </a:cubicBezTo>
                  <a:cubicBezTo>
                    <a:pt x="818" y="3059"/>
                    <a:pt x="759" y="2996"/>
                    <a:pt x="680" y="2992"/>
                  </a:cubicBezTo>
                  <a:lnTo>
                    <a:pt x="491" y="2992"/>
                  </a:lnTo>
                  <a:lnTo>
                    <a:pt x="2990" y="493"/>
                  </a:lnTo>
                  <a:lnTo>
                    <a:pt x="2990" y="682"/>
                  </a:lnTo>
                  <a:cubicBezTo>
                    <a:pt x="2990" y="761"/>
                    <a:pt x="3055" y="826"/>
                    <a:pt x="3134" y="826"/>
                  </a:cubicBezTo>
                  <a:cubicBezTo>
                    <a:pt x="3214" y="826"/>
                    <a:pt x="3279" y="761"/>
                    <a:pt x="3279" y="682"/>
                  </a:cubicBezTo>
                  <a:lnTo>
                    <a:pt x="3279" y="144"/>
                  </a:lnTo>
                  <a:cubicBezTo>
                    <a:pt x="3279" y="65"/>
                    <a:pt x="3214" y="1"/>
                    <a:pt x="3134" y="1"/>
                  </a:cubicBezTo>
                  <a:lnTo>
                    <a:pt x="2598" y="1"/>
                  </a:lnTo>
                  <a:cubicBezTo>
                    <a:pt x="2596" y="0"/>
                    <a:pt x="2594" y="0"/>
                    <a:pt x="2592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6"/>
            <p:cNvSpPr/>
            <p:nvPr/>
          </p:nvSpPr>
          <p:spPr>
            <a:xfrm>
              <a:off x="6767150" y="2863225"/>
              <a:ext cx="63375" cy="7250"/>
            </a:xfrm>
            <a:custGeom>
              <a:rect b="b" l="l" r="r" t="t"/>
              <a:pathLst>
                <a:path extrusionOk="0" h="290" w="2535">
                  <a:moveTo>
                    <a:pt x="146" y="0"/>
                  </a:moveTo>
                  <a:cubicBezTo>
                    <a:pt x="65" y="0"/>
                    <a:pt x="0" y="65"/>
                    <a:pt x="0" y="146"/>
                  </a:cubicBezTo>
                  <a:cubicBezTo>
                    <a:pt x="0" y="224"/>
                    <a:pt x="65" y="289"/>
                    <a:pt x="146" y="289"/>
                  </a:cubicBezTo>
                  <a:lnTo>
                    <a:pt x="2391" y="289"/>
                  </a:lnTo>
                  <a:cubicBezTo>
                    <a:pt x="2470" y="289"/>
                    <a:pt x="2535" y="224"/>
                    <a:pt x="2535" y="146"/>
                  </a:cubicBezTo>
                  <a:cubicBezTo>
                    <a:pt x="2535" y="65"/>
                    <a:pt x="2470" y="0"/>
                    <a:pt x="2391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6"/>
            <p:cNvSpPr/>
            <p:nvPr/>
          </p:nvSpPr>
          <p:spPr>
            <a:xfrm>
              <a:off x="6801250" y="2805325"/>
              <a:ext cx="31950" cy="32300"/>
            </a:xfrm>
            <a:custGeom>
              <a:rect b="b" l="l" r="r" t="t"/>
              <a:pathLst>
                <a:path extrusionOk="0" h="1292" w="1278">
                  <a:moveTo>
                    <a:pt x="640" y="290"/>
                  </a:moveTo>
                  <a:cubicBezTo>
                    <a:pt x="810" y="290"/>
                    <a:pt x="894" y="495"/>
                    <a:pt x="775" y="614"/>
                  </a:cubicBezTo>
                  <a:cubicBezTo>
                    <a:pt x="736" y="653"/>
                    <a:pt x="688" y="670"/>
                    <a:pt x="641" y="670"/>
                  </a:cubicBezTo>
                  <a:cubicBezTo>
                    <a:pt x="543" y="670"/>
                    <a:pt x="449" y="594"/>
                    <a:pt x="449" y="481"/>
                  </a:cubicBezTo>
                  <a:cubicBezTo>
                    <a:pt x="449" y="376"/>
                    <a:pt x="535" y="290"/>
                    <a:pt x="640" y="290"/>
                  </a:cubicBezTo>
                  <a:close/>
                  <a:moveTo>
                    <a:pt x="640" y="1"/>
                  </a:moveTo>
                  <a:cubicBezTo>
                    <a:pt x="216" y="1"/>
                    <a:pt x="1" y="512"/>
                    <a:pt x="299" y="813"/>
                  </a:cubicBezTo>
                  <a:cubicBezTo>
                    <a:pt x="211" y="903"/>
                    <a:pt x="162" y="1024"/>
                    <a:pt x="162" y="1148"/>
                  </a:cubicBezTo>
                  <a:cubicBezTo>
                    <a:pt x="162" y="1229"/>
                    <a:pt x="227" y="1292"/>
                    <a:pt x="306" y="1292"/>
                  </a:cubicBezTo>
                  <a:cubicBezTo>
                    <a:pt x="384" y="1292"/>
                    <a:pt x="449" y="1229"/>
                    <a:pt x="449" y="1148"/>
                  </a:cubicBezTo>
                  <a:cubicBezTo>
                    <a:pt x="449" y="1043"/>
                    <a:pt x="535" y="959"/>
                    <a:pt x="640" y="959"/>
                  </a:cubicBezTo>
                  <a:cubicBezTo>
                    <a:pt x="745" y="959"/>
                    <a:pt x="829" y="1043"/>
                    <a:pt x="829" y="1148"/>
                  </a:cubicBezTo>
                  <a:cubicBezTo>
                    <a:pt x="833" y="1225"/>
                    <a:pt x="896" y="1286"/>
                    <a:pt x="975" y="1286"/>
                  </a:cubicBezTo>
                  <a:cubicBezTo>
                    <a:pt x="1052" y="1286"/>
                    <a:pt x="1115" y="1225"/>
                    <a:pt x="1118" y="1148"/>
                  </a:cubicBezTo>
                  <a:cubicBezTo>
                    <a:pt x="1118" y="1024"/>
                    <a:pt x="1069" y="903"/>
                    <a:pt x="982" y="813"/>
                  </a:cubicBezTo>
                  <a:cubicBezTo>
                    <a:pt x="1278" y="512"/>
                    <a:pt x="1064" y="1"/>
                    <a:pt x="640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6"/>
            <p:cNvSpPr/>
            <p:nvPr/>
          </p:nvSpPr>
          <p:spPr>
            <a:xfrm>
              <a:off x="6815175" y="2833450"/>
              <a:ext cx="15225" cy="7200"/>
            </a:xfrm>
            <a:custGeom>
              <a:rect b="b" l="l" r="r" t="t"/>
              <a:pathLst>
                <a:path extrusionOk="0" h="288" w="609">
                  <a:moveTo>
                    <a:pt x="139" y="0"/>
                  </a:moveTo>
                  <a:cubicBezTo>
                    <a:pt x="62" y="4"/>
                    <a:pt x="1" y="67"/>
                    <a:pt x="1" y="144"/>
                  </a:cubicBezTo>
                  <a:cubicBezTo>
                    <a:pt x="1" y="221"/>
                    <a:pt x="62" y="286"/>
                    <a:pt x="139" y="287"/>
                  </a:cubicBezTo>
                  <a:lnTo>
                    <a:pt x="470" y="287"/>
                  </a:lnTo>
                  <a:cubicBezTo>
                    <a:pt x="547" y="286"/>
                    <a:pt x="609" y="221"/>
                    <a:pt x="609" y="144"/>
                  </a:cubicBezTo>
                  <a:cubicBezTo>
                    <a:pt x="609" y="67"/>
                    <a:pt x="547" y="4"/>
                    <a:pt x="470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6"/>
            <p:cNvSpPr/>
            <p:nvPr/>
          </p:nvSpPr>
          <p:spPr>
            <a:xfrm>
              <a:off x="6767025" y="2833450"/>
              <a:ext cx="40700" cy="7200"/>
            </a:xfrm>
            <a:custGeom>
              <a:rect b="b" l="l" r="r" t="t"/>
              <a:pathLst>
                <a:path extrusionOk="0" h="288" w="162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224"/>
                    <a:pt x="65" y="288"/>
                    <a:pt x="144" y="288"/>
                  </a:cubicBezTo>
                  <a:cubicBezTo>
                    <a:pt x="146" y="288"/>
                    <a:pt x="149" y="288"/>
                    <a:pt x="151" y="287"/>
                  </a:cubicBezTo>
                  <a:lnTo>
                    <a:pt x="1489" y="287"/>
                  </a:lnTo>
                  <a:cubicBezTo>
                    <a:pt x="1566" y="286"/>
                    <a:pt x="1627" y="221"/>
                    <a:pt x="1627" y="144"/>
                  </a:cubicBezTo>
                  <a:cubicBezTo>
                    <a:pt x="1627" y="67"/>
                    <a:pt x="1566" y="4"/>
                    <a:pt x="1489" y="0"/>
                  </a:cubicBezTo>
                  <a:lnTo>
                    <a:pt x="151" y="0"/>
                  </a:lnTo>
                  <a:cubicBezTo>
                    <a:pt x="149" y="0"/>
                    <a:pt x="146" y="0"/>
                    <a:pt x="144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6"/>
            <p:cNvSpPr/>
            <p:nvPr/>
          </p:nvSpPr>
          <p:spPr>
            <a:xfrm>
              <a:off x="6767025" y="2848775"/>
              <a:ext cx="63375" cy="7250"/>
            </a:xfrm>
            <a:custGeom>
              <a:rect b="b" l="l" r="r" t="t"/>
              <a:pathLst>
                <a:path extrusionOk="0" h="290" w="2535">
                  <a:moveTo>
                    <a:pt x="147" y="0"/>
                  </a:moveTo>
                  <a:cubicBezTo>
                    <a:pt x="67" y="0"/>
                    <a:pt x="0" y="64"/>
                    <a:pt x="0" y="146"/>
                  </a:cubicBezTo>
                  <a:cubicBezTo>
                    <a:pt x="0" y="224"/>
                    <a:pt x="65" y="289"/>
                    <a:pt x="145" y="289"/>
                  </a:cubicBezTo>
                  <a:cubicBezTo>
                    <a:pt x="147" y="289"/>
                    <a:pt x="149" y="289"/>
                    <a:pt x="151" y="289"/>
                  </a:cubicBezTo>
                  <a:lnTo>
                    <a:pt x="2396" y="289"/>
                  </a:lnTo>
                  <a:cubicBezTo>
                    <a:pt x="2473" y="286"/>
                    <a:pt x="2535" y="223"/>
                    <a:pt x="2535" y="146"/>
                  </a:cubicBezTo>
                  <a:cubicBezTo>
                    <a:pt x="2535" y="67"/>
                    <a:pt x="2473" y="4"/>
                    <a:pt x="2396" y="0"/>
                  </a:cubicBezTo>
                  <a:lnTo>
                    <a:pt x="151" y="0"/>
                  </a:lnTo>
                  <a:cubicBezTo>
                    <a:pt x="150" y="0"/>
                    <a:pt x="149" y="0"/>
                    <a:pt x="147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6"/>
            <p:cNvSpPr/>
            <p:nvPr/>
          </p:nvSpPr>
          <p:spPr>
            <a:xfrm>
              <a:off x="6802750" y="2790900"/>
              <a:ext cx="26475" cy="32275"/>
            </a:xfrm>
            <a:custGeom>
              <a:rect b="b" l="l" r="r" t="t"/>
              <a:pathLst>
                <a:path extrusionOk="0" h="1291" w="1059">
                  <a:moveTo>
                    <a:pt x="580" y="289"/>
                  </a:moveTo>
                  <a:cubicBezTo>
                    <a:pt x="750" y="289"/>
                    <a:pt x="834" y="494"/>
                    <a:pt x="715" y="614"/>
                  </a:cubicBezTo>
                  <a:cubicBezTo>
                    <a:pt x="677" y="653"/>
                    <a:pt x="629" y="670"/>
                    <a:pt x="582" y="670"/>
                  </a:cubicBezTo>
                  <a:cubicBezTo>
                    <a:pt x="485" y="670"/>
                    <a:pt x="391" y="595"/>
                    <a:pt x="391" y="480"/>
                  </a:cubicBezTo>
                  <a:cubicBezTo>
                    <a:pt x="391" y="375"/>
                    <a:pt x="475" y="289"/>
                    <a:pt x="580" y="289"/>
                  </a:cubicBezTo>
                  <a:close/>
                  <a:moveTo>
                    <a:pt x="582" y="0"/>
                  </a:moveTo>
                  <a:cubicBezTo>
                    <a:pt x="522" y="0"/>
                    <a:pt x="460" y="12"/>
                    <a:pt x="400" y="36"/>
                  </a:cubicBezTo>
                  <a:cubicBezTo>
                    <a:pt x="84" y="164"/>
                    <a:pt x="0" y="571"/>
                    <a:pt x="239" y="814"/>
                  </a:cubicBezTo>
                  <a:cubicBezTo>
                    <a:pt x="151" y="902"/>
                    <a:pt x="102" y="1023"/>
                    <a:pt x="102" y="1147"/>
                  </a:cubicBezTo>
                  <a:cubicBezTo>
                    <a:pt x="105" y="1226"/>
                    <a:pt x="169" y="1285"/>
                    <a:pt x="246" y="1285"/>
                  </a:cubicBezTo>
                  <a:cubicBezTo>
                    <a:pt x="323" y="1285"/>
                    <a:pt x="387" y="1226"/>
                    <a:pt x="391" y="1147"/>
                  </a:cubicBezTo>
                  <a:cubicBezTo>
                    <a:pt x="389" y="1042"/>
                    <a:pt x="475" y="958"/>
                    <a:pt x="580" y="958"/>
                  </a:cubicBezTo>
                  <a:cubicBezTo>
                    <a:pt x="685" y="958"/>
                    <a:pt x="771" y="1042"/>
                    <a:pt x="771" y="1147"/>
                  </a:cubicBezTo>
                  <a:cubicBezTo>
                    <a:pt x="771" y="1228"/>
                    <a:pt x="836" y="1291"/>
                    <a:pt x="915" y="1291"/>
                  </a:cubicBezTo>
                  <a:cubicBezTo>
                    <a:pt x="994" y="1291"/>
                    <a:pt x="1058" y="1228"/>
                    <a:pt x="1058" y="1147"/>
                  </a:cubicBezTo>
                  <a:cubicBezTo>
                    <a:pt x="1058" y="1023"/>
                    <a:pt x="1009" y="902"/>
                    <a:pt x="922" y="814"/>
                  </a:cubicBezTo>
                  <a:cubicBezTo>
                    <a:pt x="1009" y="725"/>
                    <a:pt x="1058" y="604"/>
                    <a:pt x="1058" y="480"/>
                  </a:cubicBezTo>
                  <a:cubicBezTo>
                    <a:pt x="1058" y="205"/>
                    <a:pt x="834" y="0"/>
                    <a:pt x="582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6"/>
            <p:cNvSpPr/>
            <p:nvPr/>
          </p:nvSpPr>
          <p:spPr>
            <a:xfrm>
              <a:off x="6657900" y="2706250"/>
              <a:ext cx="16000" cy="14450"/>
            </a:xfrm>
            <a:custGeom>
              <a:rect b="b" l="l" r="r" t="t"/>
              <a:pathLst>
                <a:path extrusionOk="0" h="578" w="640">
                  <a:moveTo>
                    <a:pt x="481" y="0"/>
                  </a:moveTo>
                  <a:cubicBezTo>
                    <a:pt x="444" y="0"/>
                    <a:pt x="407" y="15"/>
                    <a:pt x="378" y="44"/>
                  </a:cubicBezTo>
                  <a:lnTo>
                    <a:pt x="89" y="333"/>
                  </a:lnTo>
                  <a:cubicBezTo>
                    <a:pt x="0" y="422"/>
                    <a:pt x="63" y="578"/>
                    <a:pt x="191" y="578"/>
                  </a:cubicBezTo>
                  <a:cubicBezTo>
                    <a:pt x="230" y="578"/>
                    <a:pt x="266" y="562"/>
                    <a:pt x="294" y="536"/>
                  </a:cubicBezTo>
                  <a:lnTo>
                    <a:pt x="582" y="249"/>
                  </a:lnTo>
                  <a:cubicBezTo>
                    <a:pt x="639" y="193"/>
                    <a:pt x="639" y="100"/>
                    <a:pt x="583" y="42"/>
                  </a:cubicBezTo>
                  <a:cubicBezTo>
                    <a:pt x="555" y="14"/>
                    <a:pt x="518" y="0"/>
                    <a:pt x="481" y="0"/>
                  </a:cubicBezTo>
                  <a:close/>
                </a:path>
              </a:pathLst>
            </a:custGeom>
            <a:solidFill>
              <a:srgbClr val="72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6"/>
            <p:cNvSpPr/>
            <p:nvPr/>
          </p:nvSpPr>
          <p:spPr>
            <a:xfrm>
              <a:off x="6626675" y="2667300"/>
              <a:ext cx="22800" cy="23025"/>
            </a:xfrm>
            <a:custGeom>
              <a:rect b="b" l="l" r="r" t="t"/>
              <a:pathLst>
                <a:path extrusionOk="0" h="921" w="912">
                  <a:moveTo>
                    <a:pt x="456" y="1"/>
                  </a:moveTo>
                  <a:cubicBezTo>
                    <a:pt x="377" y="1"/>
                    <a:pt x="312" y="64"/>
                    <a:pt x="312" y="144"/>
                  </a:cubicBezTo>
                  <a:cubicBezTo>
                    <a:pt x="312" y="239"/>
                    <a:pt x="235" y="316"/>
                    <a:pt x="139" y="316"/>
                  </a:cubicBezTo>
                  <a:cubicBezTo>
                    <a:pt x="62" y="319"/>
                    <a:pt x="0" y="383"/>
                    <a:pt x="0" y="460"/>
                  </a:cubicBezTo>
                  <a:cubicBezTo>
                    <a:pt x="0" y="537"/>
                    <a:pt x="62" y="601"/>
                    <a:pt x="139" y="603"/>
                  </a:cubicBezTo>
                  <a:cubicBezTo>
                    <a:pt x="235" y="603"/>
                    <a:pt x="312" y="682"/>
                    <a:pt x="312" y="777"/>
                  </a:cubicBezTo>
                  <a:cubicBezTo>
                    <a:pt x="312" y="855"/>
                    <a:pt x="377" y="920"/>
                    <a:pt x="456" y="920"/>
                  </a:cubicBezTo>
                  <a:cubicBezTo>
                    <a:pt x="534" y="920"/>
                    <a:pt x="599" y="855"/>
                    <a:pt x="599" y="777"/>
                  </a:cubicBezTo>
                  <a:cubicBezTo>
                    <a:pt x="599" y="682"/>
                    <a:pt x="676" y="603"/>
                    <a:pt x="773" y="603"/>
                  </a:cubicBezTo>
                  <a:cubicBezTo>
                    <a:pt x="850" y="601"/>
                    <a:pt x="911" y="537"/>
                    <a:pt x="911" y="460"/>
                  </a:cubicBezTo>
                  <a:cubicBezTo>
                    <a:pt x="911" y="383"/>
                    <a:pt x="850" y="319"/>
                    <a:pt x="773" y="316"/>
                  </a:cubicBezTo>
                  <a:cubicBezTo>
                    <a:pt x="676" y="316"/>
                    <a:pt x="599" y="239"/>
                    <a:pt x="599" y="144"/>
                  </a:cubicBezTo>
                  <a:cubicBezTo>
                    <a:pt x="599" y="64"/>
                    <a:pt x="534" y="1"/>
                    <a:pt x="456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6"/>
            <p:cNvSpPr/>
            <p:nvPr/>
          </p:nvSpPr>
          <p:spPr>
            <a:xfrm>
              <a:off x="6773725" y="2783700"/>
              <a:ext cx="15950" cy="14425"/>
            </a:xfrm>
            <a:custGeom>
              <a:rect b="b" l="l" r="r" t="t"/>
              <a:pathLst>
                <a:path extrusionOk="0" h="577" w="638">
                  <a:moveTo>
                    <a:pt x="481" y="1"/>
                  </a:moveTo>
                  <a:cubicBezTo>
                    <a:pt x="444" y="1"/>
                    <a:pt x="407" y="15"/>
                    <a:pt x="378" y="44"/>
                  </a:cubicBezTo>
                  <a:lnTo>
                    <a:pt x="91" y="331"/>
                  </a:lnTo>
                  <a:cubicBezTo>
                    <a:pt x="0" y="423"/>
                    <a:pt x="63" y="577"/>
                    <a:pt x="193" y="577"/>
                  </a:cubicBezTo>
                  <a:cubicBezTo>
                    <a:pt x="231" y="577"/>
                    <a:pt x="266" y="561"/>
                    <a:pt x="294" y="535"/>
                  </a:cubicBezTo>
                  <a:lnTo>
                    <a:pt x="582" y="247"/>
                  </a:lnTo>
                  <a:cubicBezTo>
                    <a:pt x="638" y="191"/>
                    <a:pt x="638" y="100"/>
                    <a:pt x="582" y="42"/>
                  </a:cubicBezTo>
                  <a:cubicBezTo>
                    <a:pt x="554" y="15"/>
                    <a:pt x="517" y="1"/>
                    <a:pt x="48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6"/>
            <p:cNvSpPr/>
            <p:nvPr/>
          </p:nvSpPr>
          <p:spPr>
            <a:xfrm>
              <a:off x="6808825" y="2596225"/>
              <a:ext cx="23075" cy="22925"/>
            </a:xfrm>
            <a:custGeom>
              <a:rect b="b" l="l" r="r" t="t"/>
              <a:pathLst>
                <a:path extrusionOk="0" h="917" w="923">
                  <a:moveTo>
                    <a:pt x="462" y="1"/>
                  </a:moveTo>
                  <a:cubicBezTo>
                    <a:pt x="384" y="1"/>
                    <a:pt x="321" y="62"/>
                    <a:pt x="318" y="139"/>
                  </a:cubicBezTo>
                  <a:cubicBezTo>
                    <a:pt x="318" y="234"/>
                    <a:pt x="241" y="313"/>
                    <a:pt x="146" y="313"/>
                  </a:cubicBezTo>
                  <a:cubicBezTo>
                    <a:pt x="66" y="313"/>
                    <a:pt x="1" y="376"/>
                    <a:pt x="1" y="456"/>
                  </a:cubicBezTo>
                  <a:cubicBezTo>
                    <a:pt x="1" y="535"/>
                    <a:pt x="66" y="600"/>
                    <a:pt x="146" y="600"/>
                  </a:cubicBezTo>
                  <a:cubicBezTo>
                    <a:pt x="241" y="600"/>
                    <a:pt x="318" y="677"/>
                    <a:pt x="318" y="773"/>
                  </a:cubicBezTo>
                  <a:cubicBezTo>
                    <a:pt x="318" y="852"/>
                    <a:pt x="383" y="917"/>
                    <a:pt x="462" y="917"/>
                  </a:cubicBezTo>
                  <a:cubicBezTo>
                    <a:pt x="542" y="917"/>
                    <a:pt x="605" y="852"/>
                    <a:pt x="605" y="773"/>
                  </a:cubicBezTo>
                  <a:cubicBezTo>
                    <a:pt x="605" y="677"/>
                    <a:pt x="682" y="600"/>
                    <a:pt x="779" y="600"/>
                  </a:cubicBezTo>
                  <a:cubicBezTo>
                    <a:pt x="857" y="600"/>
                    <a:pt x="922" y="535"/>
                    <a:pt x="922" y="456"/>
                  </a:cubicBezTo>
                  <a:cubicBezTo>
                    <a:pt x="922" y="376"/>
                    <a:pt x="857" y="313"/>
                    <a:pt x="779" y="313"/>
                  </a:cubicBezTo>
                  <a:cubicBezTo>
                    <a:pt x="682" y="313"/>
                    <a:pt x="605" y="234"/>
                    <a:pt x="605" y="139"/>
                  </a:cubicBezTo>
                  <a:cubicBezTo>
                    <a:pt x="603" y="62"/>
                    <a:pt x="539" y="1"/>
                    <a:pt x="462" y="1"/>
                  </a:cubicBezTo>
                  <a:close/>
                </a:path>
              </a:pathLst>
            </a:custGeom>
            <a:solidFill>
              <a:srgbClr val="84B1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6"/>
            <p:cNvSpPr/>
            <p:nvPr/>
          </p:nvSpPr>
          <p:spPr>
            <a:xfrm>
              <a:off x="6641250" y="2921625"/>
              <a:ext cx="22750" cy="23075"/>
            </a:xfrm>
            <a:custGeom>
              <a:rect b="b" l="l" r="r" t="t"/>
              <a:pathLst>
                <a:path extrusionOk="0" h="923" w="910">
                  <a:moveTo>
                    <a:pt x="454" y="1"/>
                  </a:moveTo>
                  <a:cubicBezTo>
                    <a:pt x="375" y="1"/>
                    <a:pt x="311" y="66"/>
                    <a:pt x="311" y="145"/>
                  </a:cubicBezTo>
                  <a:cubicBezTo>
                    <a:pt x="311" y="241"/>
                    <a:pt x="233" y="318"/>
                    <a:pt x="139" y="318"/>
                  </a:cubicBezTo>
                  <a:cubicBezTo>
                    <a:pt x="60" y="321"/>
                    <a:pt x="0" y="385"/>
                    <a:pt x="0" y="462"/>
                  </a:cubicBezTo>
                  <a:cubicBezTo>
                    <a:pt x="0" y="539"/>
                    <a:pt x="60" y="603"/>
                    <a:pt x="139" y="605"/>
                  </a:cubicBezTo>
                  <a:cubicBezTo>
                    <a:pt x="233" y="605"/>
                    <a:pt x="311" y="684"/>
                    <a:pt x="311" y="779"/>
                  </a:cubicBezTo>
                  <a:cubicBezTo>
                    <a:pt x="311" y="857"/>
                    <a:pt x="375" y="922"/>
                    <a:pt x="454" y="922"/>
                  </a:cubicBezTo>
                  <a:cubicBezTo>
                    <a:pt x="535" y="922"/>
                    <a:pt x="598" y="857"/>
                    <a:pt x="598" y="779"/>
                  </a:cubicBezTo>
                  <a:cubicBezTo>
                    <a:pt x="600" y="684"/>
                    <a:pt x="677" y="605"/>
                    <a:pt x="771" y="605"/>
                  </a:cubicBezTo>
                  <a:cubicBezTo>
                    <a:pt x="848" y="603"/>
                    <a:pt x="910" y="539"/>
                    <a:pt x="910" y="462"/>
                  </a:cubicBezTo>
                  <a:cubicBezTo>
                    <a:pt x="910" y="385"/>
                    <a:pt x="848" y="321"/>
                    <a:pt x="771" y="318"/>
                  </a:cubicBezTo>
                  <a:cubicBezTo>
                    <a:pt x="677" y="318"/>
                    <a:pt x="600" y="241"/>
                    <a:pt x="598" y="145"/>
                  </a:cubicBezTo>
                  <a:cubicBezTo>
                    <a:pt x="600" y="66"/>
                    <a:pt x="535" y="1"/>
                    <a:pt x="454" y="1"/>
                  </a:cubicBezTo>
                  <a:close/>
                </a:path>
              </a:pathLst>
            </a:custGeom>
            <a:solidFill>
              <a:srgbClr val="84B1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" name="Google Shape;1432;p46"/>
          <p:cNvGrpSpPr/>
          <p:nvPr/>
        </p:nvGrpSpPr>
        <p:grpSpPr>
          <a:xfrm>
            <a:off x="2435405" y="1545214"/>
            <a:ext cx="484841" cy="453044"/>
            <a:chOff x="4072225" y="2039700"/>
            <a:chExt cx="380775" cy="355775"/>
          </a:xfrm>
        </p:grpSpPr>
        <p:sp>
          <p:nvSpPr>
            <p:cNvPr id="1433" name="Google Shape;1433;p46"/>
            <p:cNvSpPr/>
            <p:nvPr/>
          </p:nvSpPr>
          <p:spPr>
            <a:xfrm>
              <a:off x="4072225" y="2039700"/>
              <a:ext cx="380775" cy="355775"/>
            </a:xfrm>
            <a:custGeom>
              <a:rect b="b" l="l" r="r" t="t"/>
              <a:pathLst>
                <a:path extrusionOk="0" h="14231" w="15231">
                  <a:moveTo>
                    <a:pt x="544" y="9256"/>
                  </a:moveTo>
                  <a:cubicBezTo>
                    <a:pt x="1046" y="14231"/>
                    <a:pt x="8958" y="14066"/>
                    <a:pt x="12654" y="13178"/>
                  </a:cubicBezTo>
                  <a:cubicBezTo>
                    <a:pt x="15028" y="12607"/>
                    <a:pt x="15175" y="11465"/>
                    <a:pt x="15133" y="9034"/>
                  </a:cubicBezTo>
                  <a:cubicBezTo>
                    <a:pt x="15105" y="7464"/>
                    <a:pt x="15231" y="3313"/>
                    <a:pt x="14211" y="2008"/>
                  </a:cubicBezTo>
                  <a:cubicBezTo>
                    <a:pt x="12644" y="1"/>
                    <a:pt x="11241" y="1260"/>
                    <a:pt x="9300" y="1915"/>
                  </a:cubicBezTo>
                  <a:cubicBezTo>
                    <a:pt x="6811" y="2754"/>
                    <a:pt x="5840" y="1255"/>
                    <a:pt x="3472" y="1299"/>
                  </a:cubicBezTo>
                  <a:cubicBezTo>
                    <a:pt x="1" y="1365"/>
                    <a:pt x="284" y="6688"/>
                    <a:pt x="544" y="925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6"/>
            <p:cNvSpPr/>
            <p:nvPr/>
          </p:nvSpPr>
          <p:spPr>
            <a:xfrm>
              <a:off x="4163125" y="2065375"/>
              <a:ext cx="237025" cy="327600"/>
            </a:xfrm>
            <a:custGeom>
              <a:rect b="b" l="l" r="r" t="t"/>
              <a:pathLst>
                <a:path extrusionOk="0" h="13104" w="9481">
                  <a:moveTo>
                    <a:pt x="863" y="0"/>
                  </a:moveTo>
                  <a:cubicBezTo>
                    <a:pt x="386" y="0"/>
                    <a:pt x="1" y="387"/>
                    <a:pt x="1" y="864"/>
                  </a:cubicBezTo>
                  <a:lnTo>
                    <a:pt x="1" y="12240"/>
                  </a:lnTo>
                  <a:cubicBezTo>
                    <a:pt x="1" y="12717"/>
                    <a:pt x="386" y="13104"/>
                    <a:pt x="863" y="13104"/>
                  </a:cubicBezTo>
                  <a:lnTo>
                    <a:pt x="6683" y="13104"/>
                  </a:lnTo>
                  <a:cubicBezTo>
                    <a:pt x="7160" y="13104"/>
                    <a:pt x="7547" y="12717"/>
                    <a:pt x="7547" y="12240"/>
                  </a:cubicBezTo>
                  <a:lnTo>
                    <a:pt x="7547" y="11797"/>
                  </a:lnTo>
                  <a:lnTo>
                    <a:pt x="9193" y="11797"/>
                  </a:lnTo>
                  <a:cubicBezTo>
                    <a:pt x="9353" y="11797"/>
                    <a:pt x="9481" y="11668"/>
                    <a:pt x="9481" y="11508"/>
                  </a:cubicBezTo>
                  <a:lnTo>
                    <a:pt x="9481" y="8490"/>
                  </a:lnTo>
                  <a:cubicBezTo>
                    <a:pt x="9481" y="8331"/>
                    <a:pt x="9353" y="8201"/>
                    <a:pt x="9193" y="8201"/>
                  </a:cubicBezTo>
                  <a:lnTo>
                    <a:pt x="7547" y="8201"/>
                  </a:lnTo>
                  <a:lnTo>
                    <a:pt x="7547" y="864"/>
                  </a:lnTo>
                  <a:cubicBezTo>
                    <a:pt x="7547" y="387"/>
                    <a:pt x="7160" y="0"/>
                    <a:pt x="6683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6"/>
            <p:cNvSpPr/>
            <p:nvPr/>
          </p:nvSpPr>
          <p:spPr>
            <a:xfrm>
              <a:off x="4163125" y="2050975"/>
              <a:ext cx="188675" cy="327600"/>
            </a:xfrm>
            <a:custGeom>
              <a:rect b="b" l="l" r="r" t="t"/>
              <a:pathLst>
                <a:path extrusionOk="0" h="13104" w="7547">
                  <a:moveTo>
                    <a:pt x="863" y="0"/>
                  </a:moveTo>
                  <a:cubicBezTo>
                    <a:pt x="386" y="0"/>
                    <a:pt x="1" y="387"/>
                    <a:pt x="1" y="864"/>
                  </a:cubicBezTo>
                  <a:lnTo>
                    <a:pt x="1" y="12242"/>
                  </a:lnTo>
                  <a:cubicBezTo>
                    <a:pt x="1" y="12718"/>
                    <a:pt x="386" y="13104"/>
                    <a:pt x="863" y="13104"/>
                  </a:cubicBezTo>
                  <a:lnTo>
                    <a:pt x="6683" y="13104"/>
                  </a:lnTo>
                  <a:cubicBezTo>
                    <a:pt x="7160" y="13104"/>
                    <a:pt x="7547" y="12718"/>
                    <a:pt x="7547" y="12242"/>
                  </a:cubicBezTo>
                  <a:lnTo>
                    <a:pt x="7547" y="864"/>
                  </a:lnTo>
                  <a:cubicBezTo>
                    <a:pt x="7547" y="387"/>
                    <a:pt x="7160" y="0"/>
                    <a:pt x="6683" y="0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6"/>
            <p:cNvSpPr/>
            <p:nvPr/>
          </p:nvSpPr>
          <p:spPr>
            <a:xfrm>
              <a:off x="4310275" y="2269350"/>
              <a:ext cx="41525" cy="89875"/>
            </a:xfrm>
            <a:custGeom>
              <a:rect b="b" l="l" r="r" t="t"/>
              <a:pathLst>
                <a:path extrusionOk="0" h="3595" w="1661">
                  <a:moveTo>
                    <a:pt x="288" y="0"/>
                  </a:moveTo>
                  <a:cubicBezTo>
                    <a:pt x="128" y="0"/>
                    <a:pt x="0" y="128"/>
                    <a:pt x="0" y="288"/>
                  </a:cubicBezTo>
                  <a:lnTo>
                    <a:pt x="0" y="3305"/>
                  </a:lnTo>
                  <a:cubicBezTo>
                    <a:pt x="0" y="3465"/>
                    <a:pt x="128" y="3595"/>
                    <a:pt x="288" y="3595"/>
                  </a:cubicBezTo>
                  <a:lnTo>
                    <a:pt x="1657" y="3595"/>
                  </a:lnTo>
                  <a:cubicBezTo>
                    <a:pt x="1659" y="3565"/>
                    <a:pt x="1661" y="3537"/>
                    <a:pt x="1661" y="3507"/>
                  </a:cubicBezTo>
                  <a:lnTo>
                    <a:pt x="1661" y="0"/>
                  </a:lnTo>
                  <a:close/>
                </a:path>
              </a:pathLst>
            </a:custGeom>
            <a:solidFill>
              <a:srgbClr val="6D7FC9">
                <a:alpha val="47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6"/>
            <p:cNvSpPr/>
            <p:nvPr/>
          </p:nvSpPr>
          <p:spPr>
            <a:xfrm>
              <a:off x="4241075" y="2067600"/>
              <a:ext cx="47900" cy="7250"/>
            </a:xfrm>
            <a:custGeom>
              <a:rect b="b" l="l" r="r" t="t"/>
              <a:pathLst>
                <a:path extrusionOk="0" h="290" w="1916">
                  <a:moveTo>
                    <a:pt x="144" y="1"/>
                  </a:moveTo>
                  <a:cubicBezTo>
                    <a:pt x="66" y="1"/>
                    <a:pt x="1" y="65"/>
                    <a:pt x="1" y="144"/>
                  </a:cubicBezTo>
                  <a:cubicBezTo>
                    <a:pt x="1" y="225"/>
                    <a:pt x="66" y="290"/>
                    <a:pt x="144" y="290"/>
                  </a:cubicBezTo>
                  <a:lnTo>
                    <a:pt x="1772" y="290"/>
                  </a:lnTo>
                  <a:cubicBezTo>
                    <a:pt x="1850" y="290"/>
                    <a:pt x="1915" y="225"/>
                    <a:pt x="1915" y="144"/>
                  </a:cubicBezTo>
                  <a:cubicBezTo>
                    <a:pt x="1915" y="65"/>
                    <a:pt x="1850" y="1"/>
                    <a:pt x="1772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6"/>
            <p:cNvSpPr/>
            <p:nvPr/>
          </p:nvSpPr>
          <p:spPr>
            <a:xfrm>
              <a:off x="4225975" y="2067600"/>
              <a:ext cx="7200" cy="7250"/>
            </a:xfrm>
            <a:custGeom>
              <a:rect b="b" l="l" r="r" t="t"/>
              <a:pathLst>
                <a:path extrusionOk="0" h="290" w="288">
                  <a:moveTo>
                    <a:pt x="144" y="1"/>
                  </a:moveTo>
                  <a:cubicBezTo>
                    <a:pt x="65" y="1"/>
                    <a:pt x="1" y="65"/>
                    <a:pt x="1" y="144"/>
                  </a:cubicBezTo>
                  <a:cubicBezTo>
                    <a:pt x="1" y="225"/>
                    <a:pt x="65" y="290"/>
                    <a:pt x="144" y="290"/>
                  </a:cubicBezTo>
                  <a:cubicBezTo>
                    <a:pt x="223" y="290"/>
                    <a:pt x="288" y="225"/>
                    <a:pt x="288" y="144"/>
                  </a:cubicBezTo>
                  <a:cubicBezTo>
                    <a:pt x="288" y="65"/>
                    <a:pt x="223" y="1"/>
                    <a:pt x="144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6"/>
            <p:cNvSpPr/>
            <p:nvPr/>
          </p:nvSpPr>
          <p:spPr>
            <a:xfrm>
              <a:off x="4238750" y="2333575"/>
              <a:ext cx="37700" cy="35075"/>
            </a:xfrm>
            <a:custGeom>
              <a:rect b="b" l="l" r="r" t="t"/>
              <a:pathLst>
                <a:path extrusionOk="0" h="1403" w="1508">
                  <a:moveTo>
                    <a:pt x="754" y="1"/>
                  </a:moveTo>
                  <a:cubicBezTo>
                    <a:pt x="416" y="1"/>
                    <a:pt x="119" y="245"/>
                    <a:pt x="62" y="589"/>
                  </a:cubicBezTo>
                  <a:cubicBezTo>
                    <a:pt x="1" y="971"/>
                    <a:pt x="260" y="1332"/>
                    <a:pt x="642" y="1393"/>
                  </a:cubicBezTo>
                  <a:cubicBezTo>
                    <a:pt x="680" y="1399"/>
                    <a:pt x="717" y="1402"/>
                    <a:pt x="754" y="1402"/>
                  </a:cubicBezTo>
                  <a:cubicBezTo>
                    <a:pt x="1092" y="1402"/>
                    <a:pt x="1389" y="1158"/>
                    <a:pt x="1446" y="814"/>
                  </a:cubicBezTo>
                  <a:cubicBezTo>
                    <a:pt x="1507" y="432"/>
                    <a:pt x="1248" y="73"/>
                    <a:pt x="866" y="10"/>
                  </a:cubicBezTo>
                  <a:cubicBezTo>
                    <a:pt x="829" y="4"/>
                    <a:pt x="791" y="1"/>
                    <a:pt x="754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6"/>
            <p:cNvSpPr/>
            <p:nvPr/>
          </p:nvSpPr>
          <p:spPr>
            <a:xfrm>
              <a:off x="4177800" y="2088625"/>
              <a:ext cx="159350" cy="238450"/>
            </a:xfrm>
            <a:custGeom>
              <a:rect b="b" l="l" r="r" t="t"/>
              <a:pathLst>
                <a:path extrusionOk="0" h="9538" w="6374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lnTo>
                    <a:pt x="1" y="9392"/>
                  </a:lnTo>
                  <a:cubicBezTo>
                    <a:pt x="1" y="9473"/>
                    <a:pt x="64" y="9538"/>
                    <a:pt x="144" y="9538"/>
                  </a:cubicBezTo>
                  <a:lnTo>
                    <a:pt x="6229" y="9538"/>
                  </a:lnTo>
                  <a:cubicBezTo>
                    <a:pt x="6308" y="9538"/>
                    <a:pt x="6373" y="9473"/>
                    <a:pt x="6373" y="9392"/>
                  </a:cubicBezTo>
                  <a:lnTo>
                    <a:pt x="6373" y="144"/>
                  </a:lnTo>
                  <a:cubicBezTo>
                    <a:pt x="6373" y="65"/>
                    <a:pt x="6308" y="0"/>
                    <a:pt x="62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6"/>
            <p:cNvSpPr/>
            <p:nvPr/>
          </p:nvSpPr>
          <p:spPr>
            <a:xfrm>
              <a:off x="4263150" y="2096275"/>
              <a:ext cx="62650" cy="86700"/>
            </a:xfrm>
            <a:custGeom>
              <a:rect b="b" l="l" r="r" t="t"/>
              <a:pathLst>
                <a:path extrusionOk="0" h="3468" w="2506">
                  <a:moveTo>
                    <a:pt x="144" y="1"/>
                  </a:moveTo>
                  <a:cubicBezTo>
                    <a:pt x="64" y="1"/>
                    <a:pt x="1" y="66"/>
                    <a:pt x="1" y="146"/>
                  </a:cubicBezTo>
                  <a:lnTo>
                    <a:pt x="1" y="3324"/>
                  </a:lnTo>
                  <a:cubicBezTo>
                    <a:pt x="1" y="3403"/>
                    <a:pt x="64" y="3467"/>
                    <a:pt x="144" y="3467"/>
                  </a:cubicBezTo>
                  <a:lnTo>
                    <a:pt x="2360" y="3467"/>
                  </a:lnTo>
                  <a:cubicBezTo>
                    <a:pt x="2441" y="3467"/>
                    <a:pt x="2505" y="3403"/>
                    <a:pt x="2505" y="3324"/>
                  </a:cubicBezTo>
                  <a:lnTo>
                    <a:pt x="2505" y="146"/>
                  </a:lnTo>
                  <a:cubicBezTo>
                    <a:pt x="2505" y="66"/>
                    <a:pt x="2441" y="1"/>
                    <a:pt x="2360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6"/>
            <p:cNvSpPr/>
            <p:nvPr/>
          </p:nvSpPr>
          <p:spPr>
            <a:xfrm>
              <a:off x="4263275" y="2196825"/>
              <a:ext cx="26000" cy="7200"/>
            </a:xfrm>
            <a:custGeom>
              <a:rect b="b" l="l" r="r" t="t"/>
              <a:pathLst>
                <a:path extrusionOk="0" h="288" w="1040">
                  <a:moveTo>
                    <a:pt x="139" y="1"/>
                  </a:moveTo>
                  <a:cubicBezTo>
                    <a:pt x="60" y="4"/>
                    <a:pt x="1" y="67"/>
                    <a:pt x="1" y="144"/>
                  </a:cubicBezTo>
                  <a:cubicBezTo>
                    <a:pt x="1" y="221"/>
                    <a:pt x="60" y="286"/>
                    <a:pt x="139" y="288"/>
                  </a:cubicBezTo>
                  <a:lnTo>
                    <a:pt x="901" y="288"/>
                  </a:lnTo>
                  <a:cubicBezTo>
                    <a:pt x="980" y="286"/>
                    <a:pt x="1040" y="221"/>
                    <a:pt x="1040" y="144"/>
                  </a:cubicBezTo>
                  <a:cubicBezTo>
                    <a:pt x="1040" y="67"/>
                    <a:pt x="980" y="4"/>
                    <a:pt x="901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6"/>
            <p:cNvSpPr/>
            <p:nvPr/>
          </p:nvSpPr>
          <p:spPr>
            <a:xfrm>
              <a:off x="4314000" y="2196825"/>
              <a:ext cx="11625" cy="7200"/>
            </a:xfrm>
            <a:custGeom>
              <a:rect b="b" l="l" r="r" t="t"/>
              <a:pathLst>
                <a:path extrusionOk="0" h="288" w="465">
                  <a:moveTo>
                    <a:pt x="139" y="1"/>
                  </a:moveTo>
                  <a:cubicBezTo>
                    <a:pt x="62" y="4"/>
                    <a:pt x="0" y="67"/>
                    <a:pt x="0" y="144"/>
                  </a:cubicBezTo>
                  <a:cubicBezTo>
                    <a:pt x="0" y="221"/>
                    <a:pt x="62" y="286"/>
                    <a:pt x="139" y="288"/>
                  </a:cubicBezTo>
                  <a:lnTo>
                    <a:pt x="326" y="288"/>
                  </a:lnTo>
                  <a:cubicBezTo>
                    <a:pt x="405" y="286"/>
                    <a:pt x="464" y="221"/>
                    <a:pt x="464" y="144"/>
                  </a:cubicBezTo>
                  <a:cubicBezTo>
                    <a:pt x="464" y="67"/>
                    <a:pt x="405" y="4"/>
                    <a:pt x="326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6"/>
            <p:cNvSpPr/>
            <p:nvPr/>
          </p:nvSpPr>
          <p:spPr>
            <a:xfrm>
              <a:off x="4263275" y="2210125"/>
              <a:ext cx="64450" cy="7225"/>
            </a:xfrm>
            <a:custGeom>
              <a:rect b="b" l="l" r="r" t="t"/>
              <a:pathLst>
                <a:path extrusionOk="0" h="289" w="2578">
                  <a:moveTo>
                    <a:pt x="2433" y="1"/>
                  </a:moveTo>
                  <a:cubicBezTo>
                    <a:pt x="2431" y="1"/>
                    <a:pt x="2429" y="1"/>
                    <a:pt x="2427" y="1"/>
                  </a:cubicBezTo>
                  <a:lnTo>
                    <a:pt x="139" y="1"/>
                  </a:lnTo>
                  <a:cubicBezTo>
                    <a:pt x="60" y="5"/>
                    <a:pt x="1" y="68"/>
                    <a:pt x="1" y="145"/>
                  </a:cubicBezTo>
                  <a:cubicBezTo>
                    <a:pt x="1" y="222"/>
                    <a:pt x="60" y="287"/>
                    <a:pt x="139" y="288"/>
                  </a:cubicBezTo>
                  <a:lnTo>
                    <a:pt x="2427" y="288"/>
                  </a:lnTo>
                  <a:cubicBezTo>
                    <a:pt x="2429" y="288"/>
                    <a:pt x="2431" y="288"/>
                    <a:pt x="2433" y="288"/>
                  </a:cubicBezTo>
                  <a:cubicBezTo>
                    <a:pt x="2513" y="288"/>
                    <a:pt x="2577" y="225"/>
                    <a:pt x="2577" y="145"/>
                  </a:cubicBezTo>
                  <a:cubicBezTo>
                    <a:pt x="2577" y="66"/>
                    <a:pt x="2513" y="1"/>
                    <a:pt x="2433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6"/>
            <p:cNvSpPr/>
            <p:nvPr/>
          </p:nvSpPr>
          <p:spPr>
            <a:xfrm>
              <a:off x="4263150" y="2223450"/>
              <a:ext cx="64400" cy="7200"/>
            </a:xfrm>
            <a:custGeom>
              <a:rect b="b" l="l" r="r" t="t"/>
              <a:pathLst>
                <a:path extrusionOk="0" h="288" w="2576">
                  <a:moveTo>
                    <a:pt x="144" y="1"/>
                  </a:moveTo>
                  <a:cubicBezTo>
                    <a:pt x="64" y="1"/>
                    <a:pt x="1" y="65"/>
                    <a:pt x="1" y="144"/>
                  </a:cubicBezTo>
                  <a:cubicBezTo>
                    <a:pt x="1" y="223"/>
                    <a:pt x="64" y="288"/>
                    <a:pt x="144" y="288"/>
                  </a:cubicBezTo>
                  <a:lnTo>
                    <a:pt x="2432" y="288"/>
                  </a:lnTo>
                  <a:cubicBezTo>
                    <a:pt x="2512" y="288"/>
                    <a:pt x="2575" y="223"/>
                    <a:pt x="2575" y="144"/>
                  </a:cubicBezTo>
                  <a:cubicBezTo>
                    <a:pt x="2575" y="65"/>
                    <a:pt x="2512" y="1"/>
                    <a:pt x="2432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6"/>
            <p:cNvSpPr/>
            <p:nvPr/>
          </p:nvSpPr>
          <p:spPr>
            <a:xfrm>
              <a:off x="4187350" y="2096275"/>
              <a:ext cx="62650" cy="54300"/>
            </a:xfrm>
            <a:custGeom>
              <a:rect b="b" l="l" r="r" t="t"/>
              <a:pathLst>
                <a:path extrusionOk="0" h="2172" w="2506">
                  <a:moveTo>
                    <a:pt x="144" y="1"/>
                  </a:moveTo>
                  <a:cubicBezTo>
                    <a:pt x="65" y="1"/>
                    <a:pt x="1" y="66"/>
                    <a:pt x="1" y="145"/>
                  </a:cubicBezTo>
                  <a:lnTo>
                    <a:pt x="1" y="2028"/>
                  </a:lnTo>
                  <a:cubicBezTo>
                    <a:pt x="1" y="2108"/>
                    <a:pt x="65" y="2171"/>
                    <a:pt x="144" y="2171"/>
                  </a:cubicBezTo>
                  <a:lnTo>
                    <a:pt x="2362" y="2171"/>
                  </a:lnTo>
                  <a:cubicBezTo>
                    <a:pt x="2441" y="2171"/>
                    <a:pt x="2505" y="2108"/>
                    <a:pt x="2505" y="2028"/>
                  </a:cubicBezTo>
                  <a:lnTo>
                    <a:pt x="2505" y="145"/>
                  </a:lnTo>
                  <a:cubicBezTo>
                    <a:pt x="2505" y="66"/>
                    <a:pt x="2441" y="1"/>
                    <a:pt x="2362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6"/>
            <p:cNvSpPr/>
            <p:nvPr/>
          </p:nvSpPr>
          <p:spPr>
            <a:xfrm>
              <a:off x="4187350" y="2164475"/>
              <a:ext cx="26300" cy="7200"/>
            </a:xfrm>
            <a:custGeom>
              <a:rect b="b" l="l" r="r" t="t"/>
              <a:pathLst>
                <a:path extrusionOk="0" h="288" w="1052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7"/>
                    <a:pt x="144" y="287"/>
                  </a:cubicBezTo>
                  <a:lnTo>
                    <a:pt x="908" y="287"/>
                  </a:lnTo>
                  <a:cubicBezTo>
                    <a:pt x="987" y="287"/>
                    <a:pt x="1052" y="223"/>
                    <a:pt x="1052" y="144"/>
                  </a:cubicBezTo>
                  <a:cubicBezTo>
                    <a:pt x="1052" y="65"/>
                    <a:pt x="987" y="0"/>
                    <a:pt x="908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6"/>
            <p:cNvSpPr/>
            <p:nvPr/>
          </p:nvSpPr>
          <p:spPr>
            <a:xfrm>
              <a:off x="4238100" y="2164475"/>
              <a:ext cx="11900" cy="7200"/>
            </a:xfrm>
            <a:custGeom>
              <a:rect b="b" l="l" r="r" t="t"/>
              <a:pathLst>
                <a:path extrusionOk="0" h="288" w="476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7"/>
                    <a:pt x="144" y="287"/>
                  </a:cubicBezTo>
                  <a:lnTo>
                    <a:pt x="332" y="287"/>
                  </a:lnTo>
                  <a:cubicBezTo>
                    <a:pt x="411" y="287"/>
                    <a:pt x="475" y="223"/>
                    <a:pt x="475" y="144"/>
                  </a:cubicBezTo>
                  <a:cubicBezTo>
                    <a:pt x="475" y="65"/>
                    <a:pt x="411" y="0"/>
                    <a:pt x="332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6"/>
            <p:cNvSpPr/>
            <p:nvPr/>
          </p:nvSpPr>
          <p:spPr>
            <a:xfrm>
              <a:off x="4187475" y="2177775"/>
              <a:ext cx="64175" cy="7200"/>
            </a:xfrm>
            <a:custGeom>
              <a:rect b="b" l="l" r="r" t="t"/>
              <a:pathLst>
                <a:path extrusionOk="0" h="288" w="2567">
                  <a:moveTo>
                    <a:pt x="139" y="1"/>
                  </a:moveTo>
                  <a:cubicBezTo>
                    <a:pt x="62" y="2"/>
                    <a:pt x="1" y="67"/>
                    <a:pt x="1" y="144"/>
                  </a:cubicBezTo>
                  <a:cubicBezTo>
                    <a:pt x="1" y="221"/>
                    <a:pt x="62" y="284"/>
                    <a:pt x="139" y="288"/>
                  </a:cubicBezTo>
                  <a:lnTo>
                    <a:pt x="2429" y="288"/>
                  </a:lnTo>
                  <a:cubicBezTo>
                    <a:pt x="2506" y="284"/>
                    <a:pt x="2567" y="221"/>
                    <a:pt x="2567" y="144"/>
                  </a:cubicBezTo>
                  <a:cubicBezTo>
                    <a:pt x="2567" y="67"/>
                    <a:pt x="2506" y="2"/>
                    <a:pt x="2429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6"/>
            <p:cNvSpPr/>
            <p:nvPr/>
          </p:nvSpPr>
          <p:spPr>
            <a:xfrm>
              <a:off x="4263100" y="2243600"/>
              <a:ext cx="62700" cy="83475"/>
            </a:xfrm>
            <a:custGeom>
              <a:rect b="b" l="l" r="r" t="t"/>
              <a:pathLst>
                <a:path extrusionOk="0" h="3339" w="2508">
                  <a:moveTo>
                    <a:pt x="144" y="0"/>
                  </a:moveTo>
                  <a:cubicBezTo>
                    <a:pt x="66" y="0"/>
                    <a:pt x="1" y="65"/>
                    <a:pt x="1" y="144"/>
                  </a:cubicBezTo>
                  <a:lnTo>
                    <a:pt x="1" y="3339"/>
                  </a:lnTo>
                  <a:lnTo>
                    <a:pt x="2507" y="3339"/>
                  </a:lnTo>
                  <a:lnTo>
                    <a:pt x="2506" y="144"/>
                  </a:lnTo>
                  <a:cubicBezTo>
                    <a:pt x="2506" y="65"/>
                    <a:pt x="2441" y="0"/>
                    <a:pt x="2362" y="0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6"/>
            <p:cNvSpPr/>
            <p:nvPr/>
          </p:nvSpPr>
          <p:spPr>
            <a:xfrm>
              <a:off x="4187350" y="2196825"/>
              <a:ext cx="62650" cy="86650"/>
            </a:xfrm>
            <a:custGeom>
              <a:rect b="b" l="l" r="r" t="t"/>
              <a:pathLst>
                <a:path extrusionOk="0" h="3466" w="2506">
                  <a:moveTo>
                    <a:pt x="144" y="1"/>
                  </a:moveTo>
                  <a:cubicBezTo>
                    <a:pt x="65" y="1"/>
                    <a:pt x="1" y="65"/>
                    <a:pt x="1" y="144"/>
                  </a:cubicBezTo>
                  <a:lnTo>
                    <a:pt x="1" y="3322"/>
                  </a:lnTo>
                  <a:cubicBezTo>
                    <a:pt x="1" y="3402"/>
                    <a:pt x="65" y="3465"/>
                    <a:pt x="144" y="3465"/>
                  </a:cubicBezTo>
                  <a:lnTo>
                    <a:pt x="2362" y="3465"/>
                  </a:lnTo>
                  <a:cubicBezTo>
                    <a:pt x="2441" y="3465"/>
                    <a:pt x="2505" y="3402"/>
                    <a:pt x="2505" y="3322"/>
                  </a:cubicBezTo>
                  <a:lnTo>
                    <a:pt x="2505" y="144"/>
                  </a:lnTo>
                  <a:cubicBezTo>
                    <a:pt x="2505" y="65"/>
                    <a:pt x="2441" y="1"/>
                    <a:pt x="236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6"/>
            <p:cNvSpPr/>
            <p:nvPr/>
          </p:nvSpPr>
          <p:spPr>
            <a:xfrm>
              <a:off x="4187350" y="2297375"/>
              <a:ext cx="26300" cy="7200"/>
            </a:xfrm>
            <a:custGeom>
              <a:rect b="b" l="l" r="r" t="t"/>
              <a:pathLst>
                <a:path extrusionOk="0" h="288" w="1052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8"/>
                    <a:pt x="144" y="288"/>
                  </a:cubicBezTo>
                  <a:lnTo>
                    <a:pt x="908" y="288"/>
                  </a:lnTo>
                  <a:cubicBezTo>
                    <a:pt x="987" y="288"/>
                    <a:pt x="1052" y="223"/>
                    <a:pt x="1052" y="144"/>
                  </a:cubicBezTo>
                  <a:cubicBezTo>
                    <a:pt x="1052" y="65"/>
                    <a:pt x="987" y="0"/>
                    <a:pt x="908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6"/>
            <p:cNvSpPr/>
            <p:nvPr/>
          </p:nvSpPr>
          <p:spPr>
            <a:xfrm>
              <a:off x="4238100" y="2297375"/>
              <a:ext cx="11900" cy="7200"/>
            </a:xfrm>
            <a:custGeom>
              <a:rect b="b" l="l" r="r" t="t"/>
              <a:pathLst>
                <a:path extrusionOk="0" h="288" w="476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8"/>
                    <a:pt x="144" y="288"/>
                  </a:cubicBezTo>
                  <a:lnTo>
                    <a:pt x="332" y="288"/>
                  </a:lnTo>
                  <a:cubicBezTo>
                    <a:pt x="411" y="288"/>
                    <a:pt x="475" y="223"/>
                    <a:pt x="475" y="144"/>
                  </a:cubicBezTo>
                  <a:cubicBezTo>
                    <a:pt x="475" y="65"/>
                    <a:pt x="411" y="0"/>
                    <a:pt x="332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6"/>
            <p:cNvSpPr/>
            <p:nvPr/>
          </p:nvSpPr>
          <p:spPr>
            <a:xfrm>
              <a:off x="4187475" y="2310675"/>
              <a:ext cx="64175" cy="7200"/>
            </a:xfrm>
            <a:custGeom>
              <a:rect b="b" l="l" r="r" t="t"/>
              <a:pathLst>
                <a:path extrusionOk="0" h="288" w="2567">
                  <a:moveTo>
                    <a:pt x="139" y="1"/>
                  </a:moveTo>
                  <a:cubicBezTo>
                    <a:pt x="62" y="2"/>
                    <a:pt x="1" y="67"/>
                    <a:pt x="1" y="144"/>
                  </a:cubicBezTo>
                  <a:cubicBezTo>
                    <a:pt x="1" y="221"/>
                    <a:pt x="62" y="285"/>
                    <a:pt x="139" y="288"/>
                  </a:cubicBezTo>
                  <a:lnTo>
                    <a:pt x="2429" y="288"/>
                  </a:lnTo>
                  <a:cubicBezTo>
                    <a:pt x="2506" y="285"/>
                    <a:pt x="2567" y="221"/>
                    <a:pt x="2567" y="144"/>
                  </a:cubicBezTo>
                  <a:cubicBezTo>
                    <a:pt x="2567" y="67"/>
                    <a:pt x="2506" y="2"/>
                    <a:pt x="2429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6"/>
            <p:cNvSpPr/>
            <p:nvPr/>
          </p:nvSpPr>
          <p:spPr>
            <a:xfrm>
              <a:off x="4310275" y="2256025"/>
              <a:ext cx="89875" cy="89900"/>
            </a:xfrm>
            <a:custGeom>
              <a:rect b="b" l="l" r="r" t="t"/>
              <a:pathLst>
                <a:path extrusionOk="0" h="3596" w="3595">
                  <a:moveTo>
                    <a:pt x="288" y="1"/>
                  </a:moveTo>
                  <a:cubicBezTo>
                    <a:pt x="128" y="1"/>
                    <a:pt x="0" y="129"/>
                    <a:pt x="0" y="288"/>
                  </a:cubicBezTo>
                  <a:lnTo>
                    <a:pt x="0" y="3308"/>
                  </a:lnTo>
                  <a:cubicBezTo>
                    <a:pt x="0" y="3465"/>
                    <a:pt x="128" y="3595"/>
                    <a:pt x="288" y="3595"/>
                  </a:cubicBezTo>
                  <a:lnTo>
                    <a:pt x="3307" y="3595"/>
                  </a:lnTo>
                  <a:cubicBezTo>
                    <a:pt x="3467" y="3595"/>
                    <a:pt x="3595" y="3465"/>
                    <a:pt x="3595" y="3308"/>
                  </a:cubicBezTo>
                  <a:lnTo>
                    <a:pt x="3595" y="288"/>
                  </a:lnTo>
                  <a:cubicBezTo>
                    <a:pt x="3595" y="129"/>
                    <a:pt x="3467" y="1"/>
                    <a:pt x="3307" y="1"/>
                  </a:cubicBezTo>
                  <a:close/>
                </a:path>
              </a:pathLst>
            </a:custGeom>
            <a:solidFill>
              <a:srgbClr val="5268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6"/>
            <p:cNvSpPr/>
            <p:nvPr/>
          </p:nvSpPr>
          <p:spPr>
            <a:xfrm>
              <a:off x="4328925" y="2289575"/>
              <a:ext cx="38525" cy="38525"/>
            </a:xfrm>
            <a:custGeom>
              <a:rect b="b" l="l" r="r" t="t"/>
              <a:pathLst>
                <a:path extrusionOk="0" h="1541" w="1541">
                  <a:moveTo>
                    <a:pt x="771" y="0"/>
                  </a:moveTo>
                  <a:cubicBezTo>
                    <a:pt x="346" y="0"/>
                    <a:pt x="1" y="346"/>
                    <a:pt x="1" y="771"/>
                  </a:cubicBezTo>
                  <a:cubicBezTo>
                    <a:pt x="1" y="1195"/>
                    <a:pt x="346" y="1540"/>
                    <a:pt x="771" y="1540"/>
                  </a:cubicBezTo>
                  <a:cubicBezTo>
                    <a:pt x="1197" y="1540"/>
                    <a:pt x="1540" y="1195"/>
                    <a:pt x="1540" y="771"/>
                  </a:cubicBezTo>
                  <a:cubicBezTo>
                    <a:pt x="1540" y="346"/>
                    <a:pt x="1197" y="0"/>
                    <a:pt x="771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6"/>
            <p:cNvSpPr/>
            <p:nvPr/>
          </p:nvSpPr>
          <p:spPr>
            <a:xfrm>
              <a:off x="4317750" y="2303875"/>
              <a:ext cx="82400" cy="42050"/>
            </a:xfrm>
            <a:custGeom>
              <a:rect b="b" l="l" r="r" t="t"/>
              <a:pathLst>
                <a:path extrusionOk="0" h="1682" w="3296">
                  <a:moveTo>
                    <a:pt x="2441" y="0"/>
                  </a:moveTo>
                  <a:cubicBezTo>
                    <a:pt x="1387" y="0"/>
                    <a:pt x="397" y="643"/>
                    <a:pt x="1" y="1681"/>
                  </a:cubicBezTo>
                  <a:lnTo>
                    <a:pt x="3008" y="1681"/>
                  </a:lnTo>
                  <a:cubicBezTo>
                    <a:pt x="3168" y="1681"/>
                    <a:pt x="3296" y="1553"/>
                    <a:pt x="3296" y="1394"/>
                  </a:cubicBezTo>
                  <a:lnTo>
                    <a:pt x="3296" y="145"/>
                  </a:lnTo>
                  <a:cubicBezTo>
                    <a:pt x="3013" y="47"/>
                    <a:pt x="2724" y="0"/>
                    <a:pt x="2441" y="0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6"/>
            <p:cNvSpPr/>
            <p:nvPr/>
          </p:nvSpPr>
          <p:spPr>
            <a:xfrm>
              <a:off x="4310275" y="2312600"/>
              <a:ext cx="67900" cy="33325"/>
            </a:xfrm>
            <a:custGeom>
              <a:rect b="b" l="l" r="r" t="t"/>
              <a:pathLst>
                <a:path extrusionOk="0" h="1333" w="2716">
                  <a:moveTo>
                    <a:pt x="977" y="1"/>
                  </a:moveTo>
                  <a:cubicBezTo>
                    <a:pt x="645" y="1"/>
                    <a:pt x="307" y="93"/>
                    <a:pt x="0" y="293"/>
                  </a:cubicBezTo>
                  <a:lnTo>
                    <a:pt x="0" y="1045"/>
                  </a:lnTo>
                  <a:cubicBezTo>
                    <a:pt x="0" y="1202"/>
                    <a:pt x="128" y="1332"/>
                    <a:pt x="288" y="1332"/>
                  </a:cubicBezTo>
                  <a:lnTo>
                    <a:pt x="2715" y="1332"/>
                  </a:lnTo>
                  <a:cubicBezTo>
                    <a:pt x="2493" y="507"/>
                    <a:pt x="1753" y="1"/>
                    <a:pt x="977" y="1"/>
                  </a:cubicBezTo>
                  <a:close/>
                </a:path>
              </a:pathLst>
            </a:custGeom>
            <a:solidFill>
              <a:srgbClr val="E5F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6"/>
            <p:cNvSpPr/>
            <p:nvPr/>
          </p:nvSpPr>
          <p:spPr>
            <a:xfrm>
              <a:off x="4159500" y="2047375"/>
              <a:ext cx="244250" cy="334850"/>
            </a:xfrm>
            <a:custGeom>
              <a:rect b="b" l="l" r="r" t="t"/>
              <a:pathLst>
                <a:path extrusionOk="0" h="13394" w="9770">
                  <a:moveTo>
                    <a:pt x="1008" y="0"/>
                  </a:moveTo>
                  <a:cubicBezTo>
                    <a:pt x="452" y="2"/>
                    <a:pt x="2" y="452"/>
                    <a:pt x="1" y="1008"/>
                  </a:cubicBezTo>
                  <a:lnTo>
                    <a:pt x="1" y="12386"/>
                  </a:lnTo>
                  <a:cubicBezTo>
                    <a:pt x="2" y="12941"/>
                    <a:pt x="452" y="13391"/>
                    <a:pt x="1008" y="13393"/>
                  </a:cubicBezTo>
                  <a:lnTo>
                    <a:pt x="6828" y="13393"/>
                  </a:lnTo>
                  <a:cubicBezTo>
                    <a:pt x="7385" y="13391"/>
                    <a:pt x="7835" y="12941"/>
                    <a:pt x="7835" y="12386"/>
                  </a:cubicBezTo>
                  <a:lnTo>
                    <a:pt x="7835" y="11941"/>
                  </a:lnTo>
                  <a:cubicBezTo>
                    <a:pt x="7835" y="11862"/>
                    <a:pt x="7771" y="11797"/>
                    <a:pt x="7692" y="11797"/>
                  </a:cubicBezTo>
                  <a:lnTo>
                    <a:pt x="6319" y="11797"/>
                  </a:lnTo>
                  <a:cubicBezTo>
                    <a:pt x="6240" y="11797"/>
                    <a:pt x="6175" y="11733"/>
                    <a:pt x="6175" y="11654"/>
                  </a:cubicBezTo>
                  <a:lnTo>
                    <a:pt x="6175" y="8634"/>
                  </a:lnTo>
                  <a:cubicBezTo>
                    <a:pt x="6175" y="8555"/>
                    <a:pt x="6240" y="8490"/>
                    <a:pt x="6319" y="8490"/>
                  </a:cubicBezTo>
                  <a:lnTo>
                    <a:pt x="9338" y="8490"/>
                  </a:lnTo>
                  <a:cubicBezTo>
                    <a:pt x="9417" y="8490"/>
                    <a:pt x="9482" y="8555"/>
                    <a:pt x="9482" y="8634"/>
                  </a:cubicBezTo>
                  <a:lnTo>
                    <a:pt x="9482" y="11654"/>
                  </a:lnTo>
                  <a:cubicBezTo>
                    <a:pt x="9482" y="11733"/>
                    <a:pt x="9417" y="11797"/>
                    <a:pt x="9338" y="11797"/>
                  </a:cubicBezTo>
                  <a:lnTo>
                    <a:pt x="8865" y="11797"/>
                  </a:lnTo>
                  <a:cubicBezTo>
                    <a:pt x="8787" y="11799"/>
                    <a:pt x="8725" y="11864"/>
                    <a:pt x="8725" y="11941"/>
                  </a:cubicBezTo>
                  <a:cubicBezTo>
                    <a:pt x="8725" y="12018"/>
                    <a:pt x="8787" y="12081"/>
                    <a:pt x="8865" y="12085"/>
                  </a:cubicBezTo>
                  <a:lnTo>
                    <a:pt x="9338" y="12085"/>
                  </a:lnTo>
                  <a:cubicBezTo>
                    <a:pt x="9577" y="12085"/>
                    <a:pt x="9769" y="11892"/>
                    <a:pt x="9769" y="11654"/>
                  </a:cubicBezTo>
                  <a:lnTo>
                    <a:pt x="9769" y="8634"/>
                  </a:lnTo>
                  <a:cubicBezTo>
                    <a:pt x="9769" y="8396"/>
                    <a:pt x="9577" y="8203"/>
                    <a:pt x="9338" y="8203"/>
                  </a:cubicBezTo>
                  <a:lnTo>
                    <a:pt x="6319" y="8203"/>
                  </a:lnTo>
                  <a:cubicBezTo>
                    <a:pt x="6080" y="8203"/>
                    <a:pt x="5888" y="8396"/>
                    <a:pt x="5888" y="8634"/>
                  </a:cubicBezTo>
                  <a:lnTo>
                    <a:pt x="5888" y="11654"/>
                  </a:lnTo>
                  <a:cubicBezTo>
                    <a:pt x="5888" y="11892"/>
                    <a:pt x="6080" y="12085"/>
                    <a:pt x="6319" y="12085"/>
                  </a:cubicBezTo>
                  <a:lnTo>
                    <a:pt x="7548" y="12085"/>
                  </a:lnTo>
                  <a:lnTo>
                    <a:pt x="7548" y="12386"/>
                  </a:lnTo>
                  <a:cubicBezTo>
                    <a:pt x="7548" y="12782"/>
                    <a:pt x="7226" y="13104"/>
                    <a:pt x="6828" y="13104"/>
                  </a:cubicBezTo>
                  <a:lnTo>
                    <a:pt x="1008" y="13104"/>
                  </a:lnTo>
                  <a:cubicBezTo>
                    <a:pt x="612" y="13104"/>
                    <a:pt x="290" y="12782"/>
                    <a:pt x="290" y="12386"/>
                  </a:cubicBezTo>
                  <a:lnTo>
                    <a:pt x="290" y="1008"/>
                  </a:lnTo>
                  <a:cubicBezTo>
                    <a:pt x="290" y="612"/>
                    <a:pt x="612" y="289"/>
                    <a:pt x="1008" y="289"/>
                  </a:cubicBezTo>
                  <a:lnTo>
                    <a:pt x="6828" y="289"/>
                  </a:lnTo>
                  <a:cubicBezTo>
                    <a:pt x="7226" y="289"/>
                    <a:pt x="7548" y="612"/>
                    <a:pt x="7548" y="1008"/>
                  </a:cubicBezTo>
                  <a:lnTo>
                    <a:pt x="7548" y="7361"/>
                  </a:lnTo>
                  <a:cubicBezTo>
                    <a:pt x="7548" y="7439"/>
                    <a:pt x="7613" y="7504"/>
                    <a:pt x="7692" y="7504"/>
                  </a:cubicBezTo>
                  <a:cubicBezTo>
                    <a:pt x="7771" y="7504"/>
                    <a:pt x="7835" y="7439"/>
                    <a:pt x="7835" y="7361"/>
                  </a:cubicBezTo>
                  <a:lnTo>
                    <a:pt x="7835" y="1008"/>
                  </a:lnTo>
                  <a:cubicBezTo>
                    <a:pt x="7835" y="452"/>
                    <a:pt x="7385" y="2"/>
                    <a:pt x="6828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6"/>
            <p:cNvSpPr/>
            <p:nvPr/>
          </p:nvSpPr>
          <p:spPr>
            <a:xfrm>
              <a:off x="4370225" y="2113450"/>
              <a:ext cx="23050" cy="22875"/>
            </a:xfrm>
            <a:custGeom>
              <a:rect b="b" l="l" r="r" t="t"/>
              <a:pathLst>
                <a:path extrusionOk="0" h="915" w="922">
                  <a:moveTo>
                    <a:pt x="461" y="1"/>
                  </a:moveTo>
                  <a:cubicBezTo>
                    <a:pt x="384" y="1"/>
                    <a:pt x="319" y="62"/>
                    <a:pt x="317" y="139"/>
                  </a:cubicBezTo>
                  <a:cubicBezTo>
                    <a:pt x="317" y="234"/>
                    <a:pt x="240" y="311"/>
                    <a:pt x="144" y="311"/>
                  </a:cubicBezTo>
                  <a:cubicBezTo>
                    <a:pt x="65" y="311"/>
                    <a:pt x="0" y="375"/>
                    <a:pt x="0" y="456"/>
                  </a:cubicBezTo>
                  <a:cubicBezTo>
                    <a:pt x="0" y="535"/>
                    <a:pt x="65" y="600"/>
                    <a:pt x="144" y="600"/>
                  </a:cubicBezTo>
                  <a:cubicBezTo>
                    <a:pt x="240" y="600"/>
                    <a:pt x="317" y="677"/>
                    <a:pt x="317" y="771"/>
                  </a:cubicBezTo>
                  <a:cubicBezTo>
                    <a:pt x="317" y="852"/>
                    <a:pt x="382" y="915"/>
                    <a:pt x="461" y="915"/>
                  </a:cubicBezTo>
                  <a:cubicBezTo>
                    <a:pt x="540" y="915"/>
                    <a:pt x="605" y="852"/>
                    <a:pt x="605" y="771"/>
                  </a:cubicBezTo>
                  <a:cubicBezTo>
                    <a:pt x="605" y="677"/>
                    <a:pt x="682" y="600"/>
                    <a:pt x="778" y="600"/>
                  </a:cubicBezTo>
                  <a:cubicBezTo>
                    <a:pt x="857" y="600"/>
                    <a:pt x="922" y="535"/>
                    <a:pt x="922" y="456"/>
                  </a:cubicBezTo>
                  <a:cubicBezTo>
                    <a:pt x="922" y="375"/>
                    <a:pt x="857" y="311"/>
                    <a:pt x="778" y="311"/>
                  </a:cubicBezTo>
                  <a:cubicBezTo>
                    <a:pt x="682" y="311"/>
                    <a:pt x="605" y="234"/>
                    <a:pt x="605" y="139"/>
                  </a:cubicBezTo>
                  <a:cubicBezTo>
                    <a:pt x="601" y="62"/>
                    <a:pt x="538" y="1"/>
                    <a:pt x="46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6"/>
            <p:cNvSpPr/>
            <p:nvPr/>
          </p:nvSpPr>
          <p:spPr>
            <a:xfrm>
              <a:off x="4124775" y="2177250"/>
              <a:ext cx="23050" cy="23050"/>
            </a:xfrm>
            <a:custGeom>
              <a:rect b="b" l="l" r="r" t="t"/>
              <a:pathLst>
                <a:path extrusionOk="0" h="922" w="922">
                  <a:moveTo>
                    <a:pt x="461" y="1"/>
                  </a:moveTo>
                  <a:cubicBezTo>
                    <a:pt x="382" y="1"/>
                    <a:pt x="318" y="65"/>
                    <a:pt x="318" y="144"/>
                  </a:cubicBezTo>
                  <a:cubicBezTo>
                    <a:pt x="318" y="241"/>
                    <a:pt x="241" y="318"/>
                    <a:pt x="144" y="318"/>
                  </a:cubicBezTo>
                  <a:cubicBezTo>
                    <a:pt x="65" y="318"/>
                    <a:pt x="1" y="382"/>
                    <a:pt x="1" y="461"/>
                  </a:cubicBezTo>
                  <a:cubicBezTo>
                    <a:pt x="1" y="542"/>
                    <a:pt x="65" y="605"/>
                    <a:pt x="144" y="605"/>
                  </a:cubicBezTo>
                  <a:cubicBezTo>
                    <a:pt x="241" y="605"/>
                    <a:pt x="318" y="684"/>
                    <a:pt x="318" y="778"/>
                  </a:cubicBezTo>
                  <a:cubicBezTo>
                    <a:pt x="318" y="857"/>
                    <a:pt x="382" y="922"/>
                    <a:pt x="461" y="922"/>
                  </a:cubicBezTo>
                  <a:cubicBezTo>
                    <a:pt x="540" y="922"/>
                    <a:pt x="605" y="857"/>
                    <a:pt x="605" y="778"/>
                  </a:cubicBezTo>
                  <a:cubicBezTo>
                    <a:pt x="605" y="684"/>
                    <a:pt x="682" y="605"/>
                    <a:pt x="778" y="605"/>
                  </a:cubicBezTo>
                  <a:cubicBezTo>
                    <a:pt x="857" y="605"/>
                    <a:pt x="922" y="542"/>
                    <a:pt x="922" y="461"/>
                  </a:cubicBezTo>
                  <a:cubicBezTo>
                    <a:pt x="922" y="382"/>
                    <a:pt x="857" y="318"/>
                    <a:pt x="778" y="318"/>
                  </a:cubicBezTo>
                  <a:cubicBezTo>
                    <a:pt x="682" y="318"/>
                    <a:pt x="605" y="241"/>
                    <a:pt x="605" y="144"/>
                  </a:cubicBezTo>
                  <a:cubicBezTo>
                    <a:pt x="605" y="65"/>
                    <a:pt x="540" y="1"/>
                    <a:pt x="46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6"/>
            <p:cNvSpPr/>
            <p:nvPr/>
          </p:nvSpPr>
          <p:spPr>
            <a:xfrm>
              <a:off x="4385150" y="2212075"/>
              <a:ext cx="23050" cy="22925"/>
            </a:xfrm>
            <a:custGeom>
              <a:rect b="b" l="l" r="r" t="t"/>
              <a:pathLst>
                <a:path extrusionOk="0" h="917" w="922">
                  <a:moveTo>
                    <a:pt x="461" y="0"/>
                  </a:moveTo>
                  <a:cubicBezTo>
                    <a:pt x="384" y="0"/>
                    <a:pt x="319" y="61"/>
                    <a:pt x="318" y="139"/>
                  </a:cubicBezTo>
                  <a:cubicBezTo>
                    <a:pt x="318" y="235"/>
                    <a:pt x="241" y="312"/>
                    <a:pt x="144" y="312"/>
                  </a:cubicBezTo>
                  <a:cubicBezTo>
                    <a:pt x="65" y="312"/>
                    <a:pt x="1" y="377"/>
                    <a:pt x="1" y="456"/>
                  </a:cubicBezTo>
                  <a:cubicBezTo>
                    <a:pt x="1" y="534"/>
                    <a:pt x="65" y="599"/>
                    <a:pt x="144" y="599"/>
                  </a:cubicBezTo>
                  <a:cubicBezTo>
                    <a:pt x="241" y="599"/>
                    <a:pt x="318" y="676"/>
                    <a:pt x="318" y="773"/>
                  </a:cubicBezTo>
                  <a:cubicBezTo>
                    <a:pt x="318" y="851"/>
                    <a:pt x="382" y="916"/>
                    <a:pt x="461" y="916"/>
                  </a:cubicBezTo>
                  <a:cubicBezTo>
                    <a:pt x="540" y="916"/>
                    <a:pt x="605" y="851"/>
                    <a:pt x="605" y="773"/>
                  </a:cubicBezTo>
                  <a:cubicBezTo>
                    <a:pt x="605" y="676"/>
                    <a:pt x="682" y="599"/>
                    <a:pt x="778" y="599"/>
                  </a:cubicBezTo>
                  <a:cubicBezTo>
                    <a:pt x="857" y="599"/>
                    <a:pt x="922" y="534"/>
                    <a:pt x="922" y="456"/>
                  </a:cubicBezTo>
                  <a:cubicBezTo>
                    <a:pt x="922" y="377"/>
                    <a:pt x="857" y="312"/>
                    <a:pt x="778" y="312"/>
                  </a:cubicBezTo>
                  <a:cubicBezTo>
                    <a:pt x="682" y="312"/>
                    <a:pt x="605" y="235"/>
                    <a:pt x="605" y="139"/>
                  </a:cubicBezTo>
                  <a:cubicBezTo>
                    <a:pt x="601" y="61"/>
                    <a:pt x="538" y="0"/>
                    <a:pt x="461" y="0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6"/>
            <p:cNvSpPr/>
            <p:nvPr/>
          </p:nvSpPr>
          <p:spPr>
            <a:xfrm>
              <a:off x="4369725" y="2081200"/>
              <a:ext cx="16025" cy="14450"/>
            </a:xfrm>
            <a:custGeom>
              <a:rect b="b" l="l" r="r" t="t"/>
              <a:pathLst>
                <a:path extrusionOk="0" h="578" w="641">
                  <a:moveTo>
                    <a:pt x="483" y="1"/>
                  </a:moveTo>
                  <a:cubicBezTo>
                    <a:pt x="446" y="1"/>
                    <a:pt x="408" y="16"/>
                    <a:pt x="379" y="45"/>
                  </a:cubicBezTo>
                  <a:lnTo>
                    <a:pt x="92" y="332"/>
                  </a:lnTo>
                  <a:cubicBezTo>
                    <a:pt x="1" y="424"/>
                    <a:pt x="66" y="578"/>
                    <a:pt x="194" y="578"/>
                  </a:cubicBezTo>
                  <a:cubicBezTo>
                    <a:pt x="230" y="578"/>
                    <a:pt x="267" y="562"/>
                    <a:pt x="295" y="536"/>
                  </a:cubicBezTo>
                  <a:lnTo>
                    <a:pt x="583" y="248"/>
                  </a:lnTo>
                  <a:cubicBezTo>
                    <a:pt x="640" y="192"/>
                    <a:pt x="640" y="100"/>
                    <a:pt x="584" y="43"/>
                  </a:cubicBezTo>
                  <a:cubicBezTo>
                    <a:pt x="557" y="15"/>
                    <a:pt x="520" y="1"/>
                    <a:pt x="483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6"/>
            <p:cNvSpPr/>
            <p:nvPr/>
          </p:nvSpPr>
          <p:spPr>
            <a:xfrm>
              <a:off x="4131475" y="2134500"/>
              <a:ext cx="17100" cy="14450"/>
            </a:xfrm>
            <a:custGeom>
              <a:rect b="b" l="l" r="r" t="t"/>
              <a:pathLst>
                <a:path extrusionOk="0" h="578" w="684">
                  <a:moveTo>
                    <a:pt x="478" y="1"/>
                  </a:moveTo>
                  <a:cubicBezTo>
                    <a:pt x="445" y="1"/>
                    <a:pt x="410" y="13"/>
                    <a:pt x="379" y="43"/>
                  </a:cubicBezTo>
                  <a:lnTo>
                    <a:pt x="92" y="332"/>
                  </a:lnTo>
                  <a:cubicBezTo>
                    <a:pt x="1" y="421"/>
                    <a:pt x="65" y="577"/>
                    <a:pt x="193" y="577"/>
                  </a:cubicBezTo>
                  <a:cubicBezTo>
                    <a:pt x="232" y="577"/>
                    <a:pt x="269" y="562"/>
                    <a:pt x="297" y="535"/>
                  </a:cubicBezTo>
                  <a:lnTo>
                    <a:pt x="582" y="246"/>
                  </a:lnTo>
                  <a:cubicBezTo>
                    <a:pt x="683" y="142"/>
                    <a:pt x="589" y="1"/>
                    <a:pt x="478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" name="Google Shape;1465;p46"/>
          <p:cNvGrpSpPr/>
          <p:nvPr/>
        </p:nvGrpSpPr>
        <p:grpSpPr>
          <a:xfrm>
            <a:off x="2382431" y="3233625"/>
            <a:ext cx="590789" cy="530637"/>
            <a:chOff x="4064050" y="3180175"/>
            <a:chExt cx="400725" cy="359925"/>
          </a:xfrm>
        </p:grpSpPr>
        <p:sp>
          <p:nvSpPr>
            <p:cNvPr id="1466" name="Google Shape;1466;p46"/>
            <p:cNvSpPr/>
            <p:nvPr/>
          </p:nvSpPr>
          <p:spPr>
            <a:xfrm>
              <a:off x="4064050" y="3180175"/>
              <a:ext cx="400725" cy="359925"/>
            </a:xfrm>
            <a:custGeom>
              <a:rect b="b" l="l" r="r" t="t"/>
              <a:pathLst>
                <a:path extrusionOk="0" h="14397" w="16029">
                  <a:moveTo>
                    <a:pt x="1193" y="8797"/>
                  </a:moveTo>
                  <a:cubicBezTo>
                    <a:pt x="1731" y="10639"/>
                    <a:pt x="3284" y="14397"/>
                    <a:pt x="5910" y="14059"/>
                  </a:cubicBezTo>
                  <a:cubicBezTo>
                    <a:pt x="8543" y="13720"/>
                    <a:pt x="7514" y="10326"/>
                    <a:pt x="9925" y="9860"/>
                  </a:cubicBezTo>
                  <a:cubicBezTo>
                    <a:pt x="10986" y="9655"/>
                    <a:pt x="11704" y="11492"/>
                    <a:pt x="12767" y="11435"/>
                  </a:cubicBezTo>
                  <a:cubicBezTo>
                    <a:pt x="14137" y="11361"/>
                    <a:pt x="14834" y="10005"/>
                    <a:pt x="15218" y="8867"/>
                  </a:cubicBezTo>
                  <a:cubicBezTo>
                    <a:pt x="16029" y="6450"/>
                    <a:pt x="14813" y="2353"/>
                    <a:pt x="11971" y="1642"/>
                  </a:cubicBezTo>
                  <a:cubicBezTo>
                    <a:pt x="9488" y="1023"/>
                    <a:pt x="9198" y="4055"/>
                    <a:pt x="7040" y="3174"/>
                  </a:cubicBezTo>
                  <a:cubicBezTo>
                    <a:pt x="5826" y="2680"/>
                    <a:pt x="5947" y="1202"/>
                    <a:pt x="4470" y="902"/>
                  </a:cubicBezTo>
                  <a:cubicBezTo>
                    <a:pt x="0" y="0"/>
                    <a:pt x="475" y="6346"/>
                    <a:pt x="1193" y="879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6"/>
            <p:cNvSpPr/>
            <p:nvPr/>
          </p:nvSpPr>
          <p:spPr>
            <a:xfrm>
              <a:off x="4117300" y="3261350"/>
              <a:ext cx="298400" cy="261200"/>
            </a:xfrm>
            <a:custGeom>
              <a:rect b="b" l="l" r="r" t="t"/>
              <a:pathLst>
                <a:path extrusionOk="0" h="10448" w="11936">
                  <a:moveTo>
                    <a:pt x="371" y="1"/>
                  </a:moveTo>
                  <a:cubicBezTo>
                    <a:pt x="166" y="1"/>
                    <a:pt x="0" y="167"/>
                    <a:pt x="0" y="372"/>
                  </a:cubicBezTo>
                  <a:lnTo>
                    <a:pt x="0" y="8154"/>
                  </a:lnTo>
                  <a:cubicBezTo>
                    <a:pt x="0" y="8359"/>
                    <a:pt x="166" y="8526"/>
                    <a:pt x="371" y="8526"/>
                  </a:cubicBezTo>
                  <a:lnTo>
                    <a:pt x="4754" y="8526"/>
                  </a:lnTo>
                  <a:lnTo>
                    <a:pt x="4612" y="9214"/>
                  </a:lnTo>
                  <a:cubicBezTo>
                    <a:pt x="4556" y="9487"/>
                    <a:pt x="4369" y="9713"/>
                    <a:pt x="4111" y="9817"/>
                  </a:cubicBezTo>
                  <a:cubicBezTo>
                    <a:pt x="3987" y="9866"/>
                    <a:pt x="3904" y="9985"/>
                    <a:pt x="3903" y="10120"/>
                  </a:cubicBezTo>
                  <a:lnTo>
                    <a:pt x="3903" y="10125"/>
                  </a:lnTo>
                  <a:cubicBezTo>
                    <a:pt x="3903" y="10304"/>
                    <a:pt x="4046" y="10447"/>
                    <a:pt x="4225" y="10447"/>
                  </a:cubicBezTo>
                  <a:lnTo>
                    <a:pt x="7709" y="10447"/>
                  </a:lnTo>
                  <a:cubicBezTo>
                    <a:pt x="7887" y="10447"/>
                    <a:pt x="8031" y="10304"/>
                    <a:pt x="8031" y="10125"/>
                  </a:cubicBezTo>
                  <a:lnTo>
                    <a:pt x="8031" y="10120"/>
                  </a:lnTo>
                  <a:cubicBezTo>
                    <a:pt x="8029" y="9985"/>
                    <a:pt x="7947" y="9866"/>
                    <a:pt x="7823" y="9817"/>
                  </a:cubicBezTo>
                  <a:cubicBezTo>
                    <a:pt x="7565" y="9712"/>
                    <a:pt x="7378" y="9487"/>
                    <a:pt x="7322" y="9214"/>
                  </a:cubicBezTo>
                  <a:lnTo>
                    <a:pt x="7180" y="8526"/>
                  </a:lnTo>
                  <a:lnTo>
                    <a:pt x="11562" y="8526"/>
                  </a:lnTo>
                  <a:cubicBezTo>
                    <a:pt x="11767" y="8526"/>
                    <a:pt x="11935" y="8359"/>
                    <a:pt x="11935" y="8154"/>
                  </a:cubicBezTo>
                  <a:lnTo>
                    <a:pt x="11935" y="372"/>
                  </a:lnTo>
                  <a:cubicBezTo>
                    <a:pt x="11935" y="167"/>
                    <a:pt x="11767" y="1"/>
                    <a:pt x="11562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6"/>
            <p:cNvSpPr/>
            <p:nvPr/>
          </p:nvSpPr>
          <p:spPr>
            <a:xfrm>
              <a:off x="4214850" y="3454200"/>
              <a:ext cx="103250" cy="53925"/>
            </a:xfrm>
            <a:custGeom>
              <a:rect b="b" l="l" r="r" t="t"/>
              <a:pathLst>
                <a:path extrusionOk="0" h="2157" w="4130">
                  <a:moveTo>
                    <a:pt x="901" y="1"/>
                  </a:moveTo>
                  <a:lnTo>
                    <a:pt x="710" y="926"/>
                  </a:lnTo>
                  <a:cubicBezTo>
                    <a:pt x="654" y="1197"/>
                    <a:pt x="467" y="1423"/>
                    <a:pt x="209" y="1526"/>
                  </a:cubicBezTo>
                  <a:cubicBezTo>
                    <a:pt x="85" y="1575"/>
                    <a:pt x="2" y="1695"/>
                    <a:pt x="1" y="1829"/>
                  </a:cubicBezTo>
                  <a:lnTo>
                    <a:pt x="1" y="1835"/>
                  </a:lnTo>
                  <a:cubicBezTo>
                    <a:pt x="1" y="2013"/>
                    <a:pt x="144" y="2157"/>
                    <a:pt x="323" y="2157"/>
                  </a:cubicBezTo>
                  <a:lnTo>
                    <a:pt x="3807" y="2157"/>
                  </a:lnTo>
                  <a:cubicBezTo>
                    <a:pt x="3985" y="2157"/>
                    <a:pt x="4129" y="2013"/>
                    <a:pt x="4129" y="1835"/>
                  </a:cubicBezTo>
                  <a:lnTo>
                    <a:pt x="4129" y="1829"/>
                  </a:lnTo>
                  <a:cubicBezTo>
                    <a:pt x="4127" y="1695"/>
                    <a:pt x="4045" y="1575"/>
                    <a:pt x="3921" y="1526"/>
                  </a:cubicBezTo>
                  <a:cubicBezTo>
                    <a:pt x="3663" y="1423"/>
                    <a:pt x="3476" y="1197"/>
                    <a:pt x="3420" y="926"/>
                  </a:cubicBezTo>
                  <a:lnTo>
                    <a:pt x="3231" y="1"/>
                  </a:lnTo>
                  <a:close/>
                </a:path>
              </a:pathLst>
            </a:custGeom>
            <a:solidFill>
              <a:srgbClr val="AEB4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6"/>
            <p:cNvSpPr/>
            <p:nvPr/>
          </p:nvSpPr>
          <p:spPr>
            <a:xfrm>
              <a:off x="4233475" y="3454200"/>
              <a:ext cx="66000" cy="18850"/>
            </a:xfrm>
            <a:custGeom>
              <a:rect b="b" l="l" r="r" t="t"/>
              <a:pathLst>
                <a:path extrusionOk="0" h="754" w="2640">
                  <a:moveTo>
                    <a:pt x="156" y="1"/>
                  </a:moveTo>
                  <a:lnTo>
                    <a:pt x="0" y="754"/>
                  </a:lnTo>
                  <a:lnTo>
                    <a:pt x="2640" y="754"/>
                  </a:lnTo>
                  <a:lnTo>
                    <a:pt x="2484" y="1"/>
                  </a:ln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6"/>
            <p:cNvSpPr/>
            <p:nvPr/>
          </p:nvSpPr>
          <p:spPr>
            <a:xfrm>
              <a:off x="4117300" y="3246950"/>
              <a:ext cx="298400" cy="213150"/>
            </a:xfrm>
            <a:custGeom>
              <a:rect b="b" l="l" r="r" t="t"/>
              <a:pathLst>
                <a:path extrusionOk="0" h="8526" w="11936">
                  <a:moveTo>
                    <a:pt x="371" y="0"/>
                  </a:moveTo>
                  <a:cubicBezTo>
                    <a:pt x="166" y="0"/>
                    <a:pt x="0" y="167"/>
                    <a:pt x="0" y="374"/>
                  </a:cubicBezTo>
                  <a:lnTo>
                    <a:pt x="0" y="8154"/>
                  </a:lnTo>
                  <a:cubicBezTo>
                    <a:pt x="0" y="8359"/>
                    <a:pt x="166" y="8525"/>
                    <a:pt x="371" y="8525"/>
                  </a:cubicBezTo>
                  <a:lnTo>
                    <a:pt x="11562" y="8525"/>
                  </a:lnTo>
                  <a:cubicBezTo>
                    <a:pt x="11767" y="8525"/>
                    <a:pt x="11935" y="8359"/>
                    <a:pt x="11935" y="8154"/>
                  </a:cubicBezTo>
                  <a:lnTo>
                    <a:pt x="11935" y="374"/>
                  </a:lnTo>
                  <a:cubicBezTo>
                    <a:pt x="11935" y="167"/>
                    <a:pt x="11767" y="0"/>
                    <a:pt x="115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6"/>
            <p:cNvSpPr/>
            <p:nvPr/>
          </p:nvSpPr>
          <p:spPr>
            <a:xfrm>
              <a:off x="4117300" y="3386300"/>
              <a:ext cx="298400" cy="73800"/>
            </a:xfrm>
            <a:custGeom>
              <a:rect b="b" l="l" r="r" t="t"/>
              <a:pathLst>
                <a:path extrusionOk="0" h="2952" w="11936">
                  <a:moveTo>
                    <a:pt x="0" y="0"/>
                  </a:moveTo>
                  <a:lnTo>
                    <a:pt x="0" y="2580"/>
                  </a:lnTo>
                  <a:cubicBezTo>
                    <a:pt x="0" y="2785"/>
                    <a:pt x="166" y="2951"/>
                    <a:pt x="371" y="2951"/>
                  </a:cubicBezTo>
                  <a:lnTo>
                    <a:pt x="11562" y="2951"/>
                  </a:lnTo>
                  <a:cubicBezTo>
                    <a:pt x="11767" y="2951"/>
                    <a:pt x="11935" y="2785"/>
                    <a:pt x="11935" y="2580"/>
                  </a:cubicBezTo>
                  <a:lnTo>
                    <a:pt x="11935" y="0"/>
                  </a:ln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6"/>
            <p:cNvSpPr/>
            <p:nvPr/>
          </p:nvSpPr>
          <p:spPr>
            <a:xfrm>
              <a:off x="4199650" y="3265350"/>
              <a:ext cx="133675" cy="162700"/>
            </a:xfrm>
            <a:custGeom>
              <a:rect b="b" l="l" r="r" t="t"/>
              <a:pathLst>
                <a:path extrusionOk="0" h="6508" w="5347">
                  <a:moveTo>
                    <a:pt x="2674" y="0"/>
                  </a:moveTo>
                  <a:cubicBezTo>
                    <a:pt x="1197" y="0"/>
                    <a:pt x="1" y="1196"/>
                    <a:pt x="1" y="2673"/>
                  </a:cubicBezTo>
                  <a:cubicBezTo>
                    <a:pt x="1" y="3493"/>
                    <a:pt x="370" y="5174"/>
                    <a:pt x="950" y="6507"/>
                  </a:cubicBezTo>
                  <a:lnTo>
                    <a:pt x="4396" y="6507"/>
                  </a:lnTo>
                  <a:cubicBezTo>
                    <a:pt x="4977" y="5174"/>
                    <a:pt x="5347" y="3493"/>
                    <a:pt x="5347" y="2673"/>
                  </a:cubicBezTo>
                  <a:cubicBezTo>
                    <a:pt x="5347" y="1196"/>
                    <a:pt x="4149" y="0"/>
                    <a:pt x="2674" y="0"/>
                  </a:cubicBezTo>
                  <a:close/>
                </a:path>
              </a:pathLst>
            </a:custGeom>
            <a:solidFill>
              <a:srgbClr val="EE9D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6"/>
            <p:cNvSpPr/>
            <p:nvPr/>
          </p:nvSpPr>
          <p:spPr>
            <a:xfrm>
              <a:off x="4245775" y="3362900"/>
              <a:ext cx="41400" cy="12200"/>
            </a:xfrm>
            <a:custGeom>
              <a:rect b="b" l="l" r="r" t="t"/>
              <a:pathLst>
                <a:path extrusionOk="0" h="488" w="1656">
                  <a:moveTo>
                    <a:pt x="100" y="1"/>
                  </a:moveTo>
                  <a:cubicBezTo>
                    <a:pt x="67" y="1"/>
                    <a:pt x="32" y="6"/>
                    <a:pt x="0" y="15"/>
                  </a:cubicBezTo>
                  <a:cubicBezTo>
                    <a:pt x="5" y="34"/>
                    <a:pt x="35" y="234"/>
                    <a:pt x="48" y="318"/>
                  </a:cubicBezTo>
                  <a:cubicBezTo>
                    <a:pt x="72" y="291"/>
                    <a:pt x="81" y="288"/>
                    <a:pt x="100" y="288"/>
                  </a:cubicBezTo>
                  <a:cubicBezTo>
                    <a:pt x="125" y="288"/>
                    <a:pt x="132" y="293"/>
                    <a:pt x="177" y="342"/>
                  </a:cubicBezTo>
                  <a:cubicBezTo>
                    <a:pt x="230" y="400"/>
                    <a:pt x="310" y="488"/>
                    <a:pt x="464" y="488"/>
                  </a:cubicBezTo>
                  <a:cubicBezTo>
                    <a:pt x="620" y="488"/>
                    <a:pt x="701" y="400"/>
                    <a:pt x="753" y="340"/>
                  </a:cubicBezTo>
                  <a:cubicBezTo>
                    <a:pt x="799" y="293"/>
                    <a:pt x="806" y="288"/>
                    <a:pt x="829" y="288"/>
                  </a:cubicBezTo>
                  <a:cubicBezTo>
                    <a:pt x="853" y="288"/>
                    <a:pt x="860" y="293"/>
                    <a:pt x="906" y="340"/>
                  </a:cubicBezTo>
                  <a:cubicBezTo>
                    <a:pt x="958" y="400"/>
                    <a:pt x="1039" y="488"/>
                    <a:pt x="1195" y="488"/>
                  </a:cubicBezTo>
                  <a:cubicBezTo>
                    <a:pt x="1349" y="488"/>
                    <a:pt x="1430" y="400"/>
                    <a:pt x="1482" y="340"/>
                  </a:cubicBezTo>
                  <a:cubicBezTo>
                    <a:pt x="1525" y="294"/>
                    <a:pt x="1534" y="288"/>
                    <a:pt x="1558" y="288"/>
                  </a:cubicBezTo>
                  <a:lnTo>
                    <a:pt x="1558" y="288"/>
                  </a:lnTo>
                  <a:cubicBezTo>
                    <a:pt x="1577" y="288"/>
                    <a:pt x="1586" y="292"/>
                    <a:pt x="1612" y="318"/>
                  </a:cubicBezTo>
                  <a:cubicBezTo>
                    <a:pt x="1626" y="216"/>
                    <a:pt x="1640" y="115"/>
                    <a:pt x="1655" y="15"/>
                  </a:cubicBezTo>
                  <a:cubicBezTo>
                    <a:pt x="1624" y="4"/>
                    <a:pt x="1591" y="1"/>
                    <a:pt x="1559" y="1"/>
                  </a:cubicBezTo>
                  <a:cubicBezTo>
                    <a:pt x="1403" y="1"/>
                    <a:pt x="1323" y="88"/>
                    <a:pt x="1270" y="146"/>
                  </a:cubicBezTo>
                  <a:cubicBezTo>
                    <a:pt x="1225" y="195"/>
                    <a:pt x="1218" y="200"/>
                    <a:pt x="1195" y="200"/>
                  </a:cubicBezTo>
                  <a:cubicBezTo>
                    <a:pt x="1170" y="200"/>
                    <a:pt x="1163" y="195"/>
                    <a:pt x="1118" y="146"/>
                  </a:cubicBezTo>
                  <a:cubicBezTo>
                    <a:pt x="1065" y="88"/>
                    <a:pt x="985" y="1"/>
                    <a:pt x="829" y="1"/>
                  </a:cubicBezTo>
                  <a:cubicBezTo>
                    <a:pt x="675" y="1"/>
                    <a:pt x="594" y="88"/>
                    <a:pt x="541" y="146"/>
                  </a:cubicBezTo>
                  <a:cubicBezTo>
                    <a:pt x="498" y="195"/>
                    <a:pt x="489" y="200"/>
                    <a:pt x="464" y="200"/>
                  </a:cubicBezTo>
                  <a:cubicBezTo>
                    <a:pt x="442" y="200"/>
                    <a:pt x="433" y="195"/>
                    <a:pt x="389" y="146"/>
                  </a:cubicBezTo>
                  <a:cubicBezTo>
                    <a:pt x="335" y="88"/>
                    <a:pt x="254" y="1"/>
                    <a:pt x="100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6"/>
            <p:cNvSpPr/>
            <p:nvPr/>
          </p:nvSpPr>
          <p:spPr>
            <a:xfrm>
              <a:off x="4235250" y="3326825"/>
              <a:ext cx="22200" cy="98450"/>
            </a:xfrm>
            <a:custGeom>
              <a:rect b="b" l="l" r="r" t="t"/>
              <a:pathLst>
                <a:path extrusionOk="0" h="3938" w="888">
                  <a:moveTo>
                    <a:pt x="156" y="0"/>
                  </a:moveTo>
                  <a:cubicBezTo>
                    <a:pt x="149" y="0"/>
                    <a:pt x="141" y="1"/>
                    <a:pt x="134" y="2"/>
                  </a:cubicBezTo>
                  <a:cubicBezTo>
                    <a:pt x="55" y="14"/>
                    <a:pt x="1" y="88"/>
                    <a:pt x="13" y="167"/>
                  </a:cubicBezTo>
                  <a:lnTo>
                    <a:pt x="144" y="995"/>
                  </a:lnTo>
                  <a:lnTo>
                    <a:pt x="190" y="1279"/>
                  </a:lnTo>
                  <a:lnTo>
                    <a:pt x="589" y="3817"/>
                  </a:lnTo>
                  <a:cubicBezTo>
                    <a:pt x="602" y="3887"/>
                    <a:pt x="661" y="3938"/>
                    <a:pt x="731" y="3938"/>
                  </a:cubicBezTo>
                  <a:cubicBezTo>
                    <a:pt x="738" y="3938"/>
                    <a:pt x="747" y="3938"/>
                    <a:pt x="754" y="3936"/>
                  </a:cubicBezTo>
                  <a:lnTo>
                    <a:pt x="754" y="3938"/>
                  </a:lnTo>
                  <a:cubicBezTo>
                    <a:pt x="833" y="3926"/>
                    <a:pt x="887" y="3852"/>
                    <a:pt x="873" y="3773"/>
                  </a:cubicBezTo>
                  <a:lnTo>
                    <a:pt x="456" y="1125"/>
                  </a:lnTo>
                  <a:lnTo>
                    <a:pt x="407" y="815"/>
                  </a:lnTo>
                  <a:lnTo>
                    <a:pt x="299" y="123"/>
                  </a:lnTo>
                  <a:cubicBezTo>
                    <a:pt x="288" y="52"/>
                    <a:pt x="226" y="0"/>
                    <a:pt x="156" y="0"/>
                  </a:cubicBezTo>
                  <a:close/>
                </a:path>
              </a:pathLst>
            </a:custGeom>
            <a:solidFill>
              <a:srgbClr val="EE3B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6"/>
            <p:cNvSpPr/>
            <p:nvPr/>
          </p:nvSpPr>
          <p:spPr>
            <a:xfrm>
              <a:off x="4275550" y="3326775"/>
              <a:ext cx="22175" cy="98500"/>
            </a:xfrm>
            <a:custGeom>
              <a:rect b="b" l="l" r="r" t="t"/>
              <a:pathLst>
                <a:path extrusionOk="0" h="3940" w="887">
                  <a:moveTo>
                    <a:pt x="731" y="1"/>
                  </a:moveTo>
                  <a:cubicBezTo>
                    <a:pt x="661" y="1"/>
                    <a:pt x="600" y="52"/>
                    <a:pt x="589" y="121"/>
                  </a:cubicBezTo>
                  <a:lnTo>
                    <a:pt x="480" y="813"/>
                  </a:lnTo>
                  <a:lnTo>
                    <a:pt x="431" y="1123"/>
                  </a:lnTo>
                  <a:lnTo>
                    <a:pt x="13" y="3774"/>
                  </a:lnTo>
                  <a:cubicBezTo>
                    <a:pt x="0" y="3851"/>
                    <a:pt x="55" y="3924"/>
                    <a:pt x="133" y="3938"/>
                  </a:cubicBezTo>
                  <a:cubicBezTo>
                    <a:pt x="140" y="3938"/>
                    <a:pt x="147" y="3940"/>
                    <a:pt x="154" y="3940"/>
                  </a:cubicBezTo>
                  <a:cubicBezTo>
                    <a:pt x="225" y="3938"/>
                    <a:pt x="286" y="3887"/>
                    <a:pt x="296" y="3817"/>
                  </a:cubicBezTo>
                  <a:lnTo>
                    <a:pt x="697" y="1281"/>
                  </a:lnTo>
                  <a:lnTo>
                    <a:pt x="741" y="996"/>
                  </a:lnTo>
                  <a:lnTo>
                    <a:pt x="873" y="167"/>
                  </a:lnTo>
                  <a:lnTo>
                    <a:pt x="874" y="165"/>
                  </a:lnTo>
                  <a:cubicBezTo>
                    <a:pt x="887" y="88"/>
                    <a:pt x="832" y="15"/>
                    <a:pt x="753" y="2"/>
                  </a:cubicBezTo>
                  <a:cubicBezTo>
                    <a:pt x="746" y="1"/>
                    <a:pt x="739" y="1"/>
                    <a:pt x="731" y="1"/>
                  </a:cubicBezTo>
                  <a:close/>
                </a:path>
              </a:pathLst>
            </a:custGeom>
            <a:solidFill>
              <a:srgbClr val="EE3B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6"/>
            <p:cNvSpPr/>
            <p:nvPr/>
          </p:nvSpPr>
          <p:spPr>
            <a:xfrm>
              <a:off x="4238850" y="3347175"/>
              <a:ext cx="7825" cy="11625"/>
            </a:xfrm>
            <a:custGeom>
              <a:rect b="b" l="l" r="r" t="t"/>
              <a:pathLst>
                <a:path extrusionOk="0" h="465" w="313">
                  <a:moveTo>
                    <a:pt x="263" y="1"/>
                  </a:moveTo>
                  <a:cubicBezTo>
                    <a:pt x="179" y="29"/>
                    <a:pt x="127" y="87"/>
                    <a:pt x="88" y="127"/>
                  </a:cubicBezTo>
                  <a:cubicBezTo>
                    <a:pt x="43" y="178"/>
                    <a:pt x="36" y="181"/>
                    <a:pt x="11" y="181"/>
                  </a:cubicBezTo>
                  <a:lnTo>
                    <a:pt x="0" y="181"/>
                  </a:lnTo>
                  <a:lnTo>
                    <a:pt x="44" y="465"/>
                  </a:lnTo>
                  <a:cubicBezTo>
                    <a:pt x="177" y="455"/>
                    <a:pt x="251" y="376"/>
                    <a:pt x="300" y="321"/>
                  </a:cubicBezTo>
                  <a:cubicBezTo>
                    <a:pt x="303" y="316"/>
                    <a:pt x="309" y="313"/>
                    <a:pt x="312" y="309"/>
                  </a:cubicBezTo>
                  <a:lnTo>
                    <a:pt x="263" y="1"/>
                  </a:lnTo>
                  <a:close/>
                </a:path>
              </a:pathLst>
            </a:custGeom>
            <a:solidFill>
              <a:srgbClr val="ED1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6"/>
            <p:cNvSpPr/>
            <p:nvPr/>
          </p:nvSpPr>
          <p:spPr>
            <a:xfrm>
              <a:off x="4286325" y="3347100"/>
              <a:ext cx="7800" cy="11700"/>
            </a:xfrm>
            <a:custGeom>
              <a:rect b="b" l="l" r="r" t="t"/>
              <a:pathLst>
                <a:path extrusionOk="0" h="468" w="312">
                  <a:moveTo>
                    <a:pt x="49" y="0"/>
                  </a:moveTo>
                  <a:lnTo>
                    <a:pt x="0" y="310"/>
                  </a:lnTo>
                  <a:cubicBezTo>
                    <a:pt x="4" y="314"/>
                    <a:pt x="7" y="319"/>
                    <a:pt x="11" y="323"/>
                  </a:cubicBezTo>
                  <a:cubicBezTo>
                    <a:pt x="62" y="377"/>
                    <a:pt x="133" y="456"/>
                    <a:pt x="266" y="468"/>
                  </a:cubicBezTo>
                  <a:lnTo>
                    <a:pt x="312" y="183"/>
                  </a:lnTo>
                  <a:lnTo>
                    <a:pt x="310" y="181"/>
                  </a:lnTo>
                  <a:lnTo>
                    <a:pt x="300" y="181"/>
                  </a:lnTo>
                  <a:cubicBezTo>
                    <a:pt x="275" y="181"/>
                    <a:pt x="268" y="177"/>
                    <a:pt x="224" y="128"/>
                  </a:cubicBezTo>
                  <a:cubicBezTo>
                    <a:pt x="177" y="70"/>
                    <a:pt x="118" y="27"/>
                    <a:pt x="49" y="0"/>
                  </a:cubicBezTo>
                  <a:close/>
                </a:path>
              </a:pathLst>
            </a:custGeom>
            <a:solidFill>
              <a:srgbClr val="ED1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6"/>
            <p:cNvSpPr/>
            <p:nvPr/>
          </p:nvSpPr>
          <p:spPr>
            <a:xfrm>
              <a:off x="4117300" y="3422100"/>
              <a:ext cx="298400" cy="38000"/>
            </a:xfrm>
            <a:custGeom>
              <a:rect b="b" l="l" r="r" t="t"/>
              <a:pathLst>
                <a:path extrusionOk="0" h="1520" w="11936">
                  <a:moveTo>
                    <a:pt x="0" y="1"/>
                  </a:moveTo>
                  <a:lnTo>
                    <a:pt x="0" y="1148"/>
                  </a:lnTo>
                  <a:cubicBezTo>
                    <a:pt x="0" y="1353"/>
                    <a:pt x="166" y="1519"/>
                    <a:pt x="371" y="1519"/>
                  </a:cubicBezTo>
                  <a:lnTo>
                    <a:pt x="11562" y="1519"/>
                  </a:lnTo>
                  <a:cubicBezTo>
                    <a:pt x="11769" y="1519"/>
                    <a:pt x="11935" y="1353"/>
                    <a:pt x="11935" y="1148"/>
                  </a:cubicBezTo>
                  <a:lnTo>
                    <a:pt x="11935" y="1"/>
                  </a:ln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6"/>
            <p:cNvSpPr/>
            <p:nvPr/>
          </p:nvSpPr>
          <p:spPr>
            <a:xfrm>
              <a:off x="4235650" y="3340575"/>
              <a:ext cx="61650" cy="12200"/>
            </a:xfrm>
            <a:custGeom>
              <a:rect b="b" l="l" r="r" t="t"/>
              <a:pathLst>
                <a:path extrusionOk="0" h="488" w="2466">
                  <a:moveTo>
                    <a:pt x="505" y="0"/>
                  </a:moveTo>
                  <a:cubicBezTo>
                    <a:pt x="349" y="0"/>
                    <a:pt x="269" y="90"/>
                    <a:pt x="216" y="147"/>
                  </a:cubicBezTo>
                  <a:cubicBezTo>
                    <a:pt x="171" y="197"/>
                    <a:pt x="164" y="200"/>
                    <a:pt x="139" y="200"/>
                  </a:cubicBezTo>
                  <a:cubicBezTo>
                    <a:pt x="62" y="204"/>
                    <a:pt x="1" y="267"/>
                    <a:pt x="1" y="344"/>
                  </a:cubicBezTo>
                  <a:cubicBezTo>
                    <a:pt x="1" y="421"/>
                    <a:pt x="62" y="486"/>
                    <a:pt x="139" y="487"/>
                  </a:cubicBezTo>
                  <a:cubicBezTo>
                    <a:pt x="293" y="487"/>
                    <a:pt x="374" y="400"/>
                    <a:pt x="428" y="342"/>
                  </a:cubicBezTo>
                  <a:cubicBezTo>
                    <a:pt x="474" y="293"/>
                    <a:pt x="481" y="289"/>
                    <a:pt x="505" y="289"/>
                  </a:cubicBezTo>
                  <a:cubicBezTo>
                    <a:pt x="528" y="289"/>
                    <a:pt x="537" y="293"/>
                    <a:pt x="580" y="342"/>
                  </a:cubicBezTo>
                  <a:cubicBezTo>
                    <a:pt x="635" y="400"/>
                    <a:pt x="714" y="487"/>
                    <a:pt x="869" y="487"/>
                  </a:cubicBezTo>
                  <a:cubicBezTo>
                    <a:pt x="1024" y="487"/>
                    <a:pt x="1104" y="400"/>
                    <a:pt x="1157" y="342"/>
                  </a:cubicBezTo>
                  <a:cubicBezTo>
                    <a:pt x="1202" y="293"/>
                    <a:pt x="1209" y="289"/>
                    <a:pt x="1234" y="289"/>
                  </a:cubicBezTo>
                  <a:cubicBezTo>
                    <a:pt x="1257" y="289"/>
                    <a:pt x="1265" y="293"/>
                    <a:pt x="1309" y="342"/>
                  </a:cubicBezTo>
                  <a:cubicBezTo>
                    <a:pt x="1363" y="400"/>
                    <a:pt x="1444" y="487"/>
                    <a:pt x="1598" y="487"/>
                  </a:cubicBezTo>
                  <a:cubicBezTo>
                    <a:pt x="1752" y="487"/>
                    <a:pt x="1833" y="400"/>
                    <a:pt x="1887" y="342"/>
                  </a:cubicBezTo>
                  <a:cubicBezTo>
                    <a:pt x="1931" y="293"/>
                    <a:pt x="1940" y="289"/>
                    <a:pt x="1962" y="289"/>
                  </a:cubicBezTo>
                  <a:cubicBezTo>
                    <a:pt x="1985" y="289"/>
                    <a:pt x="1994" y="293"/>
                    <a:pt x="2038" y="342"/>
                  </a:cubicBezTo>
                  <a:cubicBezTo>
                    <a:pt x="2092" y="400"/>
                    <a:pt x="2173" y="487"/>
                    <a:pt x="2327" y="487"/>
                  </a:cubicBezTo>
                  <a:cubicBezTo>
                    <a:pt x="2404" y="486"/>
                    <a:pt x="2465" y="421"/>
                    <a:pt x="2465" y="344"/>
                  </a:cubicBezTo>
                  <a:cubicBezTo>
                    <a:pt x="2465" y="267"/>
                    <a:pt x="2404" y="204"/>
                    <a:pt x="2327" y="200"/>
                  </a:cubicBezTo>
                  <a:cubicBezTo>
                    <a:pt x="2304" y="200"/>
                    <a:pt x="2295" y="197"/>
                    <a:pt x="2251" y="147"/>
                  </a:cubicBezTo>
                  <a:cubicBezTo>
                    <a:pt x="2197" y="88"/>
                    <a:pt x="2117" y="0"/>
                    <a:pt x="1962" y="0"/>
                  </a:cubicBezTo>
                  <a:cubicBezTo>
                    <a:pt x="1808" y="0"/>
                    <a:pt x="1728" y="90"/>
                    <a:pt x="1673" y="147"/>
                  </a:cubicBezTo>
                  <a:cubicBezTo>
                    <a:pt x="1630" y="197"/>
                    <a:pt x="1621" y="200"/>
                    <a:pt x="1598" y="200"/>
                  </a:cubicBezTo>
                  <a:cubicBezTo>
                    <a:pt x="1574" y="200"/>
                    <a:pt x="1565" y="197"/>
                    <a:pt x="1521" y="147"/>
                  </a:cubicBezTo>
                  <a:cubicBezTo>
                    <a:pt x="1468" y="88"/>
                    <a:pt x="1388" y="0"/>
                    <a:pt x="1234" y="0"/>
                  </a:cubicBezTo>
                  <a:cubicBezTo>
                    <a:pt x="1080" y="0"/>
                    <a:pt x="999" y="90"/>
                    <a:pt x="945" y="147"/>
                  </a:cubicBezTo>
                  <a:cubicBezTo>
                    <a:pt x="901" y="197"/>
                    <a:pt x="892" y="200"/>
                    <a:pt x="869" y="200"/>
                  </a:cubicBezTo>
                  <a:cubicBezTo>
                    <a:pt x="845" y="200"/>
                    <a:pt x="836" y="197"/>
                    <a:pt x="792" y="147"/>
                  </a:cubicBezTo>
                  <a:cubicBezTo>
                    <a:pt x="740" y="88"/>
                    <a:pt x="659" y="0"/>
                    <a:pt x="505" y="0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6"/>
            <p:cNvSpPr/>
            <p:nvPr/>
          </p:nvSpPr>
          <p:spPr>
            <a:xfrm>
              <a:off x="4278525" y="3206475"/>
              <a:ext cx="23325" cy="23200"/>
            </a:xfrm>
            <a:custGeom>
              <a:rect b="b" l="l" r="r" t="t"/>
              <a:pathLst>
                <a:path extrusionOk="0" h="928" w="933">
                  <a:moveTo>
                    <a:pt x="466" y="1"/>
                  </a:moveTo>
                  <a:cubicBezTo>
                    <a:pt x="386" y="1"/>
                    <a:pt x="319" y="68"/>
                    <a:pt x="323" y="150"/>
                  </a:cubicBezTo>
                  <a:cubicBezTo>
                    <a:pt x="323" y="246"/>
                    <a:pt x="246" y="323"/>
                    <a:pt x="151" y="323"/>
                  </a:cubicBezTo>
                  <a:cubicBezTo>
                    <a:pt x="149" y="323"/>
                    <a:pt x="147" y="323"/>
                    <a:pt x="145" y="323"/>
                  </a:cubicBezTo>
                  <a:cubicBezTo>
                    <a:pt x="65" y="323"/>
                    <a:pt x="0" y="387"/>
                    <a:pt x="0" y="467"/>
                  </a:cubicBezTo>
                  <a:cubicBezTo>
                    <a:pt x="0" y="545"/>
                    <a:pt x="65" y="611"/>
                    <a:pt x="145" y="611"/>
                  </a:cubicBezTo>
                  <a:cubicBezTo>
                    <a:pt x="147" y="611"/>
                    <a:pt x="149" y="611"/>
                    <a:pt x="151" y="611"/>
                  </a:cubicBezTo>
                  <a:cubicBezTo>
                    <a:pt x="246" y="611"/>
                    <a:pt x="323" y="688"/>
                    <a:pt x="323" y="782"/>
                  </a:cubicBezTo>
                  <a:cubicBezTo>
                    <a:pt x="323" y="863"/>
                    <a:pt x="388" y="928"/>
                    <a:pt x="468" y="928"/>
                  </a:cubicBezTo>
                  <a:cubicBezTo>
                    <a:pt x="547" y="926"/>
                    <a:pt x="610" y="863"/>
                    <a:pt x="610" y="784"/>
                  </a:cubicBezTo>
                  <a:cubicBezTo>
                    <a:pt x="610" y="688"/>
                    <a:pt x="687" y="611"/>
                    <a:pt x="783" y="611"/>
                  </a:cubicBezTo>
                  <a:cubicBezTo>
                    <a:pt x="785" y="611"/>
                    <a:pt x="788" y="611"/>
                    <a:pt x="790" y="611"/>
                  </a:cubicBezTo>
                  <a:cubicBezTo>
                    <a:pt x="869" y="611"/>
                    <a:pt x="932" y="545"/>
                    <a:pt x="932" y="467"/>
                  </a:cubicBezTo>
                  <a:cubicBezTo>
                    <a:pt x="932" y="387"/>
                    <a:pt x="869" y="323"/>
                    <a:pt x="790" y="323"/>
                  </a:cubicBezTo>
                  <a:cubicBezTo>
                    <a:pt x="788" y="323"/>
                    <a:pt x="786" y="323"/>
                    <a:pt x="783" y="323"/>
                  </a:cubicBezTo>
                  <a:cubicBezTo>
                    <a:pt x="687" y="323"/>
                    <a:pt x="610" y="246"/>
                    <a:pt x="610" y="150"/>
                  </a:cubicBezTo>
                  <a:cubicBezTo>
                    <a:pt x="613" y="68"/>
                    <a:pt x="549" y="1"/>
                    <a:pt x="466" y="1"/>
                  </a:cubicBezTo>
                  <a:close/>
                </a:path>
              </a:pathLst>
            </a:custGeom>
            <a:solidFill>
              <a:srgbClr val="ACC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6"/>
            <p:cNvSpPr/>
            <p:nvPr/>
          </p:nvSpPr>
          <p:spPr>
            <a:xfrm>
              <a:off x="4336450" y="3476475"/>
              <a:ext cx="16050" cy="14450"/>
            </a:xfrm>
            <a:custGeom>
              <a:rect b="b" l="l" r="r" t="t"/>
              <a:pathLst>
                <a:path extrusionOk="0" h="578" w="642">
                  <a:moveTo>
                    <a:pt x="484" y="1"/>
                  </a:moveTo>
                  <a:cubicBezTo>
                    <a:pt x="447" y="1"/>
                    <a:pt x="409" y="16"/>
                    <a:pt x="381" y="45"/>
                  </a:cubicBezTo>
                  <a:lnTo>
                    <a:pt x="92" y="332"/>
                  </a:lnTo>
                  <a:cubicBezTo>
                    <a:pt x="1" y="423"/>
                    <a:pt x="66" y="578"/>
                    <a:pt x="193" y="578"/>
                  </a:cubicBezTo>
                  <a:cubicBezTo>
                    <a:pt x="232" y="578"/>
                    <a:pt x="269" y="564"/>
                    <a:pt x="295" y="536"/>
                  </a:cubicBezTo>
                  <a:lnTo>
                    <a:pt x="584" y="248"/>
                  </a:lnTo>
                  <a:cubicBezTo>
                    <a:pt x="642" y="192"/>
                    <a:pt x="642" y="99"/>
                    <a:pt x="586" y="43"/>
                  </a:cubicBezTo>
                  <a:cubicBezTo>
                    <a:pt x="557" y="15"/>
                    <a:pt x="521" y="1"/>
                    <a:pt x="484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6"/>
            <p:cNvSpPr/>
            <p:nvPr/>
          </p:nvSpPr>
          <p:spPr>
            <a:xfrm>
              <a:off x="4172425" y="3218100"/>
              <a:ext cx="17100" cy="14425"/>
            </a:xfrm>
            <a:custGeom>
              <a:rect b="b" l="l" r="r" t="t"/>
              <a:pathLst>
                <a:path extrusionOk="0" h="577" w="684">
                  <a:moveTo>
                    <a:pt x="479" y="1"/>
                  </a:moveTo>
                  <a:cubicBezTo>
                    <a:pt x="446" y="1"/>
                    <a:pt x="412" y="14"/>
                    <a:pt x="380" y="44"/>
                  </a:cubicBezTo>
                  <a:lnTo>
                    <a:pt x="91" y="331"/>
                  </a:lnTo>
                  <a:cubicBezTo>
                    <a:pt x="0" y="422"/>
                    <a:pt x="65" y="576"/>
                    <a:pt x="193" y="576"/>
                  </a:cubicBezTo>
                  <a:cubicBezTo>
                    <a:pt x="232" y="576"/>
                    <a:pt x="268" y="562"/>
                    <a:pt x="295" y="534"/>
                  </a:cubicBezTo>
                  <a:lnTo>
                    <a:pt x="584" y="247"/>
                  </a:lnTo>
                  <a:cubicBezTo>
                    <a:pt x="683" y="142"/>
                    <a:pt x="589" y="1"/>
                    <a:pt x="479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6"/>
            <p:cNvSpPr/>
            <p:nvPr/>
          </p:nvSpPr>
          <p:spPr>
            <a:xfrm>
              <a:off x="4365750" y="3490150"/>
              <a:ext cx="23050" cy="23100"/>
            </a:xfrm>
            <a:custGeom>
              <a:rect b="b" l="l" r="r" t="t"/>
              <a:pathLst>
                <a:path extrusionOk="0" h="924" w="922">
                  <a:moveTo>
                    <a:pt x="461" y="1"/>
                  </a:moveTo>
                  <a:cubicBezTo>
                    <a:pt x="382" y="1"/>
                    <a:pt x="318" y="66"/>
                    <a:pt x="318" y="146"/>
                  </a:cubicBezTo>
                  <a:cubicBezTo>
                    <a:pt x="318" y="241"/>
                    <a:pt x="241" y="320"/>
                    <a:pt x="144" y="320"/>
                  </a:cubicBezTo>
                  <a:cubicBezTo>
                    <a:pt x="65" y="320"/>
                    <a:pt x="1" y="384"/>
                    <a:pt x="1" y="463"/>
                  </a:cubicBezTo>
                  <a:cubicBezTo>
                    <a:pt x="1" y="544"/>
                    <a:pt x="65" y="607"/>
                    <a:pt x="144" y="607"/>
                  </a:cubicBezTo>
                  <a:cubicBezTo>
                    <a:pt x="241" y="607"/>
                    <a:pt x="318" y="686"/>
                    <a:pt x="318" y="780"/>
                  </a:cubicBezTo>
                  <a:cubicBezTo>
                    <a:pt x="318" y="859"/>
                    <a:pt x="382" y="922"/>
                    <a:pt x="461" y="924"/>
                  </a:cubicBezTo>
                  <a:cubicBezTo>
                    <a:pt x="540" y="924"/>
                    <a:pt x="605" y="859"/>
                    <a:pt x="605" y="778"/>
                  </a:cubicBezTo>
                  <a:cubicBezTo>
                    <a:pt x="605" y="684"/>
                    <a:pt x="682" y="605"/>
                    <a:pt x="778" y="605"/>
                  </a:cubicBezTo>
                  <a:cubicBezTo>
                    <a:pt x="857" y="605"/>
                    <a:pt x="922" y="542"/>
                    <a:pt x="922" y="461"/>
                  </a:cubicBezTo>
                  <a:cubicBezTo>
                    <a:pt x="922" y="383"/>
                    <a:pt x="857" y="318"/>
                    <a:pt x="778" y="318"/>
                  </a:cubicBezTo>
                  <a:cubicBezTo>
                    <a:pt x="682" y="318"/>
                    <a:pt x="605" y="241"/>
                    <a:pt x="605" y="146"/>
                  </a:cubicBezTo>
                  <a:cubicBezTo>
                    <a:pt x="605" y="66"/>
                    <a:pt x="540" y="1"/>
                    <a:pt x="46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6"/>
            <p:cNvSpPr/>
            <p:nvPr/>
          </p:nvSpPr>
          <p:spPr>
            <a:xfrm>
              <a:off x="4161425" y="3478250"/>
              <a:ext cx="23025" cy="22925"/>
            </a:xfrm>
            <a:custGeom>
              <a:rect b="b" l="l" r="r" t="t"/>
              <a:pathLst>
                <a:path extrusionOk="0" h="917" w="921">
                  <a:moveTo>
                    <a:pt x="461" y="0"/>
                  </a:moveTo>
                  <a:cubicBezTo>
                    <a:pt x="384" y="0"/>
                    <a:pt x="319" y="62"/>
                    <a:pt x="318" y="139"/>
                  </a:cubicBezTo>
                  <a:cubicBezTo>
                    <a:pt x="318" y="235"/>
                    <a:pt x="239" y="312"/>
                    <a:pt x="144" y="312"/>
                  </a:cubicBezTo>
                  <a:cubicBezTo>
                    <a:pt x="65" y="312"/>
                    <a:pt x="1" y="377"/>
                    <a:pt x="1" y="456"/>
                  </a:cubicBezTo>
                  <a:cubicBezTo>
                    <a:pt x="1" y="535"/>
                    <a:pt x="65" y="599"/>
                    <a:pt x="144" y="599"/>
                  </a:cubicBezTo>
                  <a:cubicBezTo>
                    <a:pt x="239" y="599"/>
                    <a:pt x="318" y="676"/>
                    <a:pt x="318" y="773"/>
                  </a:cubicBezTo>
                  <a:cubicBezTo>
                    <a:pt x="318" y="852"/>
                    <a:pt x="381" y="916"/>
                    <a:pt x="461" y="916"/>
                  </a:cubicBezTo>
                  <a:cubicBezTo>
                    <a:pt x="540" y="916"/>
                    <a:pt x="605" y="852"/>
                    <a:pt x="605" y="773"/>
                  </a:cubicBezTo>
                  <a:cubicBezTo>
                    <a:pt x="605" y="676"/>
                    <a:pt x="682" y="599"/>
                    <a:pt x="777" y="599"/>
                  </a:cubicBezTo>
                  <a:cubicBezTo>
                    <a:pt x="857" y="599"/>
                    <a:pt x="920" y="535"/>
                    <a:pt x="920" y="456"/>
                  </a:cubicBezTo>
                  <a:cubicBezTo>
                    <a:pt x="920" y="377"/>
                    <a:pt x="857" y="312"/>
                    <a:pt x="777" y="312"/>
                  </a:cubicBezTo>
                  <a:cubicBezTo>
                    <a:pt x="682" y="312"/>
                    <a:pt x="605" y="235"/>
                    <a:pt x="605" y="139"/>
                  </a:cubicBezTo>
                  <a:cubicBezTo>
                    <a:pt x="601" y="62"/>
                    <a:pt x="538" y="0"/>
                    <a:pt x="461" y="0"/>
                  </a:cubicBezTo>
                  <a:close/>
                </a:path>
              </a:pathLst>
            </a:custGeom>
            <a:solidFill>
              <a:srgbClr val="ACC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4231400" y="3301775"/>
              <a:ext cx="70125" cy="25125"/>
            </a:xfrm>
            <a:custGeom>
              <a:rect b="b" l="l" r="r" t="t"/>
              <a:pathLst>
                <a:path extrusionOk="0" h="1005" w="2805">
                  <a:moveTo>
                    <a:pt x="1301" y="1"/>
                  </a:moveTo>
                  <a:cubicBezTo>
                    <a:pt x="1266" y="1"/>
                    <a:pt x="1230" y="14"/>
                    <a:pt x="1201" y="42"/>
                  </a:cubicBezTo>
                  <a:lnTo>
                    <a:pt x="941" y="303"/>
                  </a:lnTo>
                  <a:lnTo>
                    <a:pt x="144" y="303"/>
                  </a:lnTo>
                  <a:cubicBezTo>
                    <a:pt x="64" y="303"/>
                    <a:pt x="1" y="367"/>
                    <a:pt x="1" y="447"/>
                  </a:cubicBezTo>
                  <a:cubicBezTo>
                    <a:pt x="1" y="526"/>
                    <a:pt x="64" y="591"/>
                    <a:pt x="144" y="591"/>
                  </a:cubicBezTo>
                  <a:lnTo>
                    <a:pt x="1001" y="591"/>
                  </a:lnTo>
                  <a:cubicBezTo>
                    <a:pt x="1038" y="591"/>
                    <a:pt x="1074" y="575"/>
                    <a:pt x="1102" y="549"/>
                  </a:cubicBezTo>
                  <a:lnTo>
                    <a:pt x="1159" y="493"/>
                  </a:lnTo>
                  <a:lnTo>
                    <a:pt x="1159" y="859"/>
                  </a:lnTo>
                  <a:cubicBezTo>
                    <a:pt x="1159" y="938"/>
                    <a:pt x="1223" y="1002"/>
                    <a:pt x="1302" y="1002"/>
                  </a:cubicBezTo>
                  <a:lnTo>
                    <a:pt x="1302" y="1004"/>
                  </a:lnTo>
                  <a:cubicBezTo>
                    <a:pt x="1341" y="1004"/>
                    <a:pt x="1379" y="987"/>
                    <a:pt x="1405" y="960"/>
                  </a:cubicBezTo>
                  <a:lnTo>
                    <a:pt x="1759" y="592"/>
                  </a:lnTo>
                  <a:lnTo>
                    <a:pt x="2661" y="592"/>
                  </a:lnTo>
                  <a:cubicBezTo>
                    <a:pt x="2740" y="592"/>
                    <a:pt x="2805" y="528"/>
                    <a:pt x="2805" y="449"/>
                  </a:cubicBezTo>
                  <a:cubicBezTo>
                    <a:pt x="2805" y="368"/>
                    <a:pt x="2740" y="303"/>
                    <a:pt x="2661" y="303"/>
                  </a:cubicBezTo>
                  <a:lnTo>
                    <a:pt x="1698" y="303"/>
                  </a:lnTo>
                  <a:cubicBezTo>
                    <a:pt x="1659" y="303"/>
                    <a:pt x="1621" y="319"/>
                    <a:pt x="1595" y="347"/>
                  </a:cubicBezTo>
                  <a:lnTo>
                    <a:pt x="1446" y="501"/>
                  </a:lnTo>
                  <a:lnTo>
                    <a:pt x="1446" y="144"/>
                  </a:lnTo>
                  <a:cubicBezTo>
                    <a:pt x="1446" y="58"/>
                    <a:pt x="1375" y="1"/>
                    <a:pt x="1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6"/>
            <p:cNvSpPr/>
            <p:nvPr/>
          </p:nvSpPr>
          <p:spPr>
            <a:xfrm>
              <a:off x="4355975" y="3323750"/>
              <a:ext cx="26050" cy="7200"/>
            </a:xfrm>
            <a:custGeom>
              <a:rect b="b" l="l" r="r" t="t"/>
              <a:pathLst>
                <a:path extrusionOk="0" h="288" w="1042">
                  <a:moveTo>
                    <a:pt x="139" y="1"/>
                  </a:moveTo>
                  <a:cubicBezTo>
                    <a:pt x="62" y="4"/>
                    <a:pt x="1" y="67"/>
                    <a:pt x="1" y="144"/>
                  </a:cubicBezTo>
                  <a:cubicBezTo>
                    <a:pt x="1" y="221"/>
                    <a:pt x="62" y="286"/>
                    <a:pt x="139" y="288"/>
                  </a:cubicBezTo>
                  <a:lnTo>
                    <a:pt x="903" y="288"/>
                  </a:lnTo>
                  <a:cubicBezTo>
                    <a:pt x="980" y="286"/>
                    <a:pt x="1041" y="221"/>
                    <a:pt x="1041" y="144"/>
                  </a:cubicBezTo>
                  <a:cubicBezTo>
                    <a:pt x="1041" y="67"/>
                    <a:pt x="980" y="4"/>
                    <a:pt x="903" y="1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6"/>
            <p:cNvSpPr/>
            <p:nvPr/>
          </p:nvSpPr>
          <p:spPr>
            <a:xfrm>
              <a:off x="4346275" y="3353325"/>
              <a:ext cx="23650" cy="20750"/>
            </a:xfrm>
            <a:custGeom>
              <a:rect b="b" l="l" r="r" t="t"/>
              <a:pathLst>
                <a:path extrusionOk="0" h="830" w="946">
                  <a:moveTo>
                    <a:pt x="208" y="0"/>
                  </a:moveTo>
                  <a:cubicBezTo>
                    <a:pt x="96" y="0"/>
                    <a:pt x="1" y="144"/>
                    <a:pt x="105" y="249"/>
                  </a:cubicBezTo>
                  <a:lnTo>
                    <a:pt x="645" y="788"/>
                  </a:lnTo>
                  <a:cubicBezTo>
                    <a:pt x="675" y="817"/>
                    <a:pt x="709" y="829"/>
                    <a:pt x="741" y="829"/>
                  </a:cubicBezTo>
                  <a:cubicBezTo>
                    <a:pt x="851" y="829"/>
                    <a:pt x="945" y="689"/>
                    <a:pt x="848" y="585"/>
                  </a:cubicBezTo>
                  <a:lnTo>
                    <a:pt x="308" y="46"/>
                  </a:lnTo>
                  <a:cubicBezTo>
                    <a:pt x="277" y="14"/>
                    <a:pt x="242" y="0"/>
                    <a:pt x="208" y="0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6"/>
            <p:cNvSpPr/>
            <p:nvPr/>
          </p:nvSpPr>
          <p:spPr>
            <a:xfrm>
              <a:off x="4347500" y="3280625"/>
              <a:ext cx="21375" cy="20725"/>
            </a:xfrm>
            <a:custGeom>
              <a:rect b="b" l="l" r="r" t="t"/>
              <a:pathLst>
                <a:path extrusionOk="0" h="829" w="855">
                  <a:moveTo>
                    <a:pt x="697" y="0"/>
                  </a:moveTo>
                  <a:cubicBezTo>
                    <a:pt x="661" y="0"/>
                    <a:pt x="624" y="14"/>
                    <a:pt x="596" y="42"/>
                  </a:cubicBezTo>
                  <a:lnTo>
                    <a:pt x="56" y="584"/>
                  </a:lnTo>
                  <a:cubicBezTo>
                    <a:pt x="0" y="640"/>
                    <a:pt x="0" y="731"/>
                    <a:pt x="56" y="787"/>
                  </a:cubicBezTo>
                  <a:cubicBezTo>
                    <a:pt x="84" y="815"/>
                    <a:pt x="121" y="829"/>
                    <a:pt x="158" y="829"/>
                  </a:cubicBezTo>
                  <a:cubicBezTo>
                    <a:pt x="195" y="829"/>
                    <a:pt x="231" y="815"/>
                    <a:pt x="259" y="787"/>
                  </a:cubicBezTo>
                  <a:lnTo>
                    <a:pt x="799" y="247"/>
                  </a:lnTo>
                  <a:cubicBezTo>
                    <a:pt x="855" y="190"/>
                    <a:pt x="855" y="99"/>
                    <a:pt x="799" y="42"/>
                  </a:cubicBezTo>
                  <a:cubicBezTo>
                    <a:pt x="771" y="14"/>
                    <a:pt x="734" y="0"/>
                    <a:pt x="697" y="0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6"/>
            <p:cNvSpPr/>
            <p:nvPr/>
          </p:nvSpPr>
          <p:spPr>
            <a:xfrm>
              <a:off x="4150975" y="3323750"/>
              <a:ext cx="26025" cy="7200"/>
            </a:xfrm>
            <a:custGeom>
              <a:rect b="b" l="l" r="r" t="t"/>
              <a:pathLst>
                <a:path extrusionOk="0" h="288" w="1041">
                  <a:moveTo>
                    <a:pt x="138" y="1"/>
                  </a:moveTo>
                  <a:cubicBezTo>
                    <a:pt x="61" y="4"/>
                    <a:pt x="0" y="67"/>
                    <a:pt x="0" y="144"/>
                  </a:cubicBezTo>
                  <a:cubicBezTo>
                    <a:pt x="0" y="221"/>
                    <a:pt x="61" y="286"/>
                    <a:pt x="138" y="288"/>
                  </a:cubicBezTo>
                  <a:lnTo>
                    <a:pt x="902" y="288"/>
                  </a:lnTo>
                  <a:cubicBezTo>
                    <a:pt x="979" y="286"/>
                    <a:pt x="1040" y="221"/>
                    <a:pt x="1040" y="144"/>
                  </a:cubicBezTo>
                  <a:cubicBezTo>
                    <a:pt x="1040" y="67"/>
                    <a:pt x="979" y="4"/>
                    <a:pt x="902" y="1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6"/>
            <p:cNvSpPr/>
            <p:nvPr/>
          </p:nvSpPr>
          <p:spPr>
            <a:xfrm>
              <a:off x="4163025" y="3353400"/>
              <a:ext cx="22475" cy="20675"/>
            </a:xfrm>
            <a:custGeom>
              <a:rect b="b" l="l" r="r" t="t"/>
              <a:pathLst>
                <a:path extrusionOk="0" h="827" w="899">
                  <a:moveTo>
                    <a:pt x="739" y="1"/>
                  </a:moveTo>
                  <a:cubicBezTo>
                    <a:pt x="702" y="1"/>
                    <a:pt x="665" y="15"/>
                    <a:pt x="637" y="43"/>
                  </a:cubicBezTo>
                  <a:lnTo>
                    <a:pt x="98" y="582"/>
                  </a:lnTo>
                  <a:cubicBezTo>
                    <a:pt x="0" y="686"/>
                    <a:pt x="94" y="826"/>
                    <a:pt x="204" y="826"/>
                  </a:cubicBezTo>
                  <a:cubicBezTo>
                    <a:pt x="237" y="826"/>
                    <a:pt x="270" y="814"/>
                    <a:pt x="301" y="785"/>
                  </a:cubicBezTo>
                  <a:lnTo>
                    <a:pt x="842" y="246"/>
                  </a:lnTo>
                  <a:cubicBezTo>
                    <a:pt x="898" y="190"/>
                    <a:pt x="898" y="99"/>
                    <a:pt x="840" y="43"/>
                  </a:cubicBezTo>
                  <a:cubicBezTo>
                    <a:pt x="812" y="15"/>
                    <a:pt x="776" y="1"/>
                    <a:pt x="739" y="1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4162875" y="3280575"/>
              <a:ext cx="22625" cy="20775"/>
            </a:xfrm>
            <a:custGeom>
              <a:rect b="b" l="l" r="r" t="t"/>
              <a:pathLst>
                <a:path extrusionOk="0" h="831" w="905">
                  <a:moveTo>
                    <a:pt x="207" y="0"/>
                  </a:moveTo>
                  <a:cubicBezTo>
                    <a:pt x="96" y="0"/>
                    <a:pt x="0" y="144"/>
                    <a:pt x="104" y="249"/>
                  </a:cubicBezTo>
                  <a:lnTo>
                    <a:pt x="643" y="789"/>
                  </a:lnTo>
                  <a:cubicBezTo>
                    <a:pt x="671" y="817"/>
                    <a:pt x="708" y="831"/>
                    <a:pt x="745" y="831"/>
                  </a:cubicBezTo>
                  <a:cubicBezTo>
                    <a:pt x="782" y="831"/>
                    <a:pt x="818" y="817"/>
                    <a:pt x="846" y="789"/>
                  </a:cubicBezTo>
                  <a:cubicBezTo>
                    <a:pt x="904" y="733"/>
                    <a:pt x="904" y="642"/>
                    <a:pt x="848" y="586"/>
                  </a:cubicBezTo>
                  <a:lnTo>
                    <a:pt x="307" y="44"/>
                  </a:lnTo>
                  <a:cubicBezTo>
                    <a:pt x="276" y="13"/>
                    <a:pt x="241" y="0"/>
                    <a:pt x="207" y="0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6"/>
            <p:cNvSpPr/>
            <p:nvPr/>
          </p:nvSpPr>
          <p:spPr>
            <a:xfrm>
              <a:off x="4113700" y="3243350"/>
              <a:ext cx="305600" cy="268375"/>
            </a:xfrm>
            <a:custGeom>
              <a:rect b="b" l="l" r="r" t="t"/>
              <a:pathLst>
                <a:path extrusionOk="0" h="10735" w="12224">
                  <a:moveTo>
                    <a:pt x="7206" y="8813"/>
                  </a:moveTo>
                  <a:cubicBezTo>
                    <a:pt x="7208" y="8815"/>
                    <a:pt x="7208" y="8817"/>
                    <a:pt x="7208" y="8818"/>
                  </a:cubicBezTo>
                  <a:lnTo>
                    <a:pt x="7326" y="9388"/>
                  </a:lnTo>
                  <a:cubicBezTo>
                    <a:pt x="7357" y="9545"/>
                    <a:pt x="7429" y="9694"/>
                    <a:pt x="7532" y="9817"/>
                  </a:cubicBezTo>
                  <a:lnTo>
                    <a:pt x="4689" y="9817"/>
                  </a:lnTo>
                  <a:cubicBezTo>
                    <a:pt x="4793" y="9694"/>
                    <a:pt x="4865" y="9545"/>
                    <a:pt x="4898" y="9388"/>
                  </a:cubicBezTo>
                  <a:lnTo>
                    <a:pt x="5015" y="8813"/>
                  </a:lnTo>
                  <a:close/>
                  <a:moveTo>
                    <a:pt x="7935" y="10106"/>
                  </a:moveTo>
                  <a:cubicBezTo>
                    <a:pt x="7993" y="10137"/>
                    <a:pt x="8031" y="10197"/>
                    <a:pt x="8031" y="10263"/>
                  </a:cubicBezTo>
                  <a:lnTo>
                    <a:pt x="8031" y="10270"/>
                  </a:lnTo>
                  <a:cubicBezTo>
                    <a:pt x="8031" y="10368"/>
                    <a:pt x="7951" y="10449"/>
                    <a:pt x="7853" y="10449"/>
                  </a:cubicBezTo>
                  <a:lnTo>
                    <a:pt x="4369" y="10449"/>
                  </a:lnTo>
                  <a:cubicBezTo>
                    <a:pt x="4271" y="10449"/>
                    <a:pt x="4190" y="10368"/>
                    <a:pt x="4190" y="10270"/>
                  </a:cubicBezTo>
                  <a:lnTo>
                    <a:pt x="4190" y="10263"/>
                  </a:lnTo>
                  <a:cubicBezTo>
                    <a:pt x="4192" y="10197"/>
                    <a:pt x="4229" y="10137"/>
                    <a:pt x="4288" y="10106"/>
                  </a:cubicBezTo>
                  <a:close/>
                  <a:moveTo>
                    <a:pt x="515" y="1"/>
                  </a:moveTo>
                  <a:cubicBezTo>
                    <a:pt x="232" y="1"/>
                    <a:pt x="0" y="232"/>
                    <a:pt x="0" y="518"/>
                  </a:cubicBezTo>
                  <a:lnTo>
                    <a:pt x="0" y="6130"/>
                  </a:lnTo>
                  <a:cubicBezTo>
                    <a:pt x="0" y="6208"/>
                    <a:pt x="63" y="6273"/>
                    <a:pt x="144" y="6273"/>
                  </a:cubicBezTo>
                  <a:cubicBezTo>
                    <a:pt x="223" y="6273"/>
                    <a:pt x="288" y="6208"/>
                    <a:pt x="288" y="6130"/>
                  </a:cubicBezTo>
                  <a:lnTo>
                    <a:pt x="288" y="518"/>
                  </a:lnTo>
                  <a:cubicBezTo>
                    <a:pt x="288" y="391"/>
                    <a:pt x="389" y="288"/>
                    <a:pt x="515" y="288"/>
                  </a:cubicBezTo>
                  <a:lnTo>
                    <a:pt x="11706" y="288"/>
                  </a:lnTo>
                  <a:cubicBezTo>
                    <a:pt x="11832" y="288"/>
                    <a:pt x="11934" y="391"/>
                    <a:pt x="11934" y="518"/>
                  </a:cubicBezTo>
                  <a:lnTo>
                    <a:pt x="11934" y="8298"/>
                  </a:lnTo>
                  <a:cubicBezTo>
                    <a:pt x="11934" y="8424"/>
                    <a:pt x="11832" y="8526"/>
                    <a:pt x="11706" y="8526"/>
                  </a:cubicBezTo>
                  <a:lnTo>
                    <a:pt x="515" y="8526"/>
                  </a:lnTo>
                  <a:cubicBezTo>
                    <a:pt x="389" y="8526"/>
                    <a:pt x="288" y="8424"/>
                    <a:pt x="288" y="8298"/>
                  </a:cubicBezTo>
                  <a:lnTo>
                    <a:pt x="288" y="7294"/>
                  </a:lnTo>
                  <a:lnTo>
                    <a:pt x="11004" y="7294"/>
                  </a:lnTo>
                  <a:cubicBezTo>
                    <a:pt x="11081" y="7291"/>
                    <a:pt x="11142" y="7228"/>
                    <a:pt x="11142" y="7151"/>
                  </a:cubicBezTo>
                  <a:cubicBezTo>
                    <a:pt x="11142" y="7074"/>
                    <a:pt x="11081" y="7009"/>
                    <a:pt x="11004" y="7007"/>
                  </a:cubicBezTo>
                  <a:lnTo>
                    <a:pt x="144" y="7007"/>
                  </a:lnTo>
                  <a:cubicBezTo>
                    <a:pt x="63" y="7007"/>
                    <a:pt x="0" y="7070"/>
                    <a:pt x="0" y="7151"/>
                  </a:cubicBezTo>
                  <a:lnTo>
                    <a:pt x="0" y="8298"/>
                  </a:lnTo>
                  <a:cubicBezTo>
                    <a:pt x="0" y="8582"/>
                    <a:pt x="232" y="8813"/>
                    <a:pt x="515" y="8813"/>
                  </a:cubicBezTo>
                  <a:lnTo>
                    <a:pt x="4721" y="8813"/>
                  </a:lnTo>
                  <a:lnTo>
                    <a:pt x="4616" y="9330"/>
                  </a:lnTo>
                  <a:cubicBezTo>
                    <a:pt x="4569" y="9554"/>
                    <a:pt x="4414" y="9741"/>
                    <a:pt x="4201" y="9827"/>
                  </a:cubicBezTo>
                  <a:lnTo>
                    <a:pt x="4199" y="9827"/>
                  </a:lnTo>
                  <a:cubicBezTo>
                    <a:pt x="4020" y="9899"/>
                    <a:pt x="3905" y="10071"/>
                    <a:pt x="3903" y="10262"/>
                  </a:cubicBezTo>
                  <a:lnTo>
                    <a:pt x="3903" y="10269"/>
                  </a:lnTo>
                  <a:cubicBezTo>
                    <a:pt x="3903" y="10526"/>
                    <a:pt x="4111" y="10735"/>
                    <a:pt x="4369" y="10735"/>
                  </a:cubicBezTo>
                  <a:lnTo>
                    <a:pt x="7853" y="10735"/>
                  </a:lnTo>
                  <a:cubicBezTo>
                    <a:pt x="8110" y="10735"/>
                    <a:pt x="8319" y="10526"/>
                    <a:pt x="8320" y="10269"/>
                  </a:cubicBezTo>
                  <a:lnTo>
                    <a:pt x="8320" y="10262"/>
                  </a:lnTo>
                  <a:cubicBezTo>
                    <a:pt x="8319" y="10071"/>
                    <a:pt x="8201" y="9899"/>
                    <a:pt x="8024" y="9827"/>
                  </a:cubicBezTo>
                  <a:lnTo>
                    <a:pt x="8021" y="9827"/>
                  </a:lnTo>
                  <a:cubicBezTo>
                    <a:pt x="7809" y="9741"/>
                    <a:pt x="7653" y="9554"/>
                    <a:pt x="7608" y="9330"/>
                  </a:cubicBezTo>
                  <a:lnTo>
                    <a:pt x="7501" y="8813"/>
                  </a:lnTo>
                  <a:lnTo>
                    <a:pt x="11706" y="8813"/>
                  </a:lnTo>
                  <a:cubicBezTo>
                    <a:pt x="11992" y="8813"/>
                    <a:pt x="12221" y="8582"/>
                    <a:pt x="12223" y="8298"/>
                  </a:cubicBezTo>
                  <a:lnTo>
                    <a:pt x="12223" y="518"/>
                  </a:lnTo>
                  <a:cubicBezTo>
                    <a:pt x="12221" y="232"/>
                    <a:pt x="11992" y="1"/>
                    <a:pt x="11706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3" name="Google Shape;1493;p46"/>
          <p:cNvSpPr/>
          <p:nvPr/>
        </p:nvSpPr>
        <p:spPr>
          <a:xfrm>
            <a:off x="7444800" y="-252675"/>
            <a:ext cx="3042300" cy="3042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46"/>
          <p:cNvSpPr/>
          <p:nvPr/>
        </p:nvSpPr>
        <p:spPr>
          <a:xfrm>
            <a:off x="-1407825" y="2418600"/>
            <a:ext cx="2366100" cy="236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5" name="Google Shape;1495;p46"/>
          <p:cNvGrpSpPr/>
          <p:nvPr/>
        </p:nvGrpSpPr>
        <p:grpSpPr>
          <a:xfrm>
            <a:off x="8709741" y="1840799"/>
            <a:ext cx="1555638" cy="1555638"/>
            <a:chOff x="238125" y="2189800"/>
            <a:chExt cx="1119325" cy="1119325"/>
          </a:xfrm>
        </p:grpSpPr>
        <p:sp>
          <p:nvSpPr>
            <p:cNvPr id="1496" name="Google Shape;1496;p46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6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6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6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6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6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8" name="Google Shape;1508;p46"/>
          <p:cNvSpPr/>
          <p:nvPr/>
        </p:nvSpPr>
        <p:spPr>
          <a:xfrm>
            <a:off x="-390275" y="2103500"/>
            <a:ext cx="923686" cy="84187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46"/>
          <p:cNvSpPr/>
          <p:nvPr/>
        </p:nvSpPr>
        <p:spPr>
          <a:xfrm>
            <a:off x="205246" y="3088646"/>
            <a:ext cx="514765" cy="469241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46"/>
          <p:cNvSpPr txBox="1"/>
          <p:nvPr>
            <p:ph idx="6" type="ctrTitle"/>
          </p:nvPr>
        </p:nvSpPr>
        <p:spPr>
          <a:xfrm flipH="1">
            <a:off x="528847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ICONOS</a:t>
            </a:r>
            <a:endParaRPr/>
          </a:p>
        </p:txBody>
      </p:sp>
      <p:sp>
        <p:nvSpPr>
          <p:cNvPr id="1511" name="Google Shape;1511;p46"/>
          <p:cNvSpPr txBox="1"/>
          <p:nvPr>
            <p:ph idx="7" type="subTitle"/>
          </p:nvPr>
        </p:nvSpPr>
        <p:spPr>
          <a:xfrm flipH="1">
            <a:off x="511192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utilizar la librería Fontawesome para íconos. </a:t>
            </a:r>
            <a:r>
              <a:rPr lang="es" sz="1200" u="sng">
                <a:solidFill>
                  <a:schemeClr val="accent2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/icons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2" name="Google Shape;1512;p46"/>
          <p:cNvGrpSpPr/>
          <p:nvPr/>
        </p:nvGrpSpPr>
        <p:grpSpPr>
          <a:xfrm>
            <a:off x="6094777" y="3187612"/>
            <a:ext cx="582796" cy="606708"/>
            <a:chOff x="7139925" y="3143375"/>
            <a:chExt cx="403375" cy="419925"/>
          </a:xfrm>
        </p:grpSpPr>
        <p:sp>
          <p:nvSpPr>
            <p:cNvPr id="1513" name="Google Shape;1513;p46"/>
            <p:cNvSpPr/>
            <p:nvPr/>
          </p:nvSpPr>
          <p:spPr>
            <a:xfrm>
              <a:off x="7139925" y="3143375"/>
              <a:ext cx="403375" cy="419925"/>
            </a:xfrm>
            <a:custGeom>
              <a:rect b="b" l="l" r="r" t="t"/>
              <a:pathLst>
                <a:path extrusionOk="0" h="16797" w="16135">
                  <a:moveTo>
                    <a:pt x="13772" y="2818"/>
                  </a:moveTo>
                  <a:cubicBezTo>
                    <a:pt x="9151" y="1"/>
                    <a:pt x="1957" y="2571"/>
                    <a:pt x="1120" y="4601"/>
                  </a:cubicBezTo>
                  <a:cubicBezTo>
                    <a:pt x="1" y="7317"/>
                    <a:pt x="1885" y="7782"/>
                    <a:pt x="2236" y="10008"/>
                  </a:cubicBezTo>
                  <a:cubicBezTo>
                    <a:pt x="2516" y="11794"/>
                    <a:pt x="763" y="13504"/>
                    <a:pt x="1765" y="15080"/>
                  </a:cubicBezTo>
                  <a:cubicBezTo>
                    <a:pt x="2854" y="16797"/>
                    <a:pt x="6468" y="16366"/>
                    <a:pt x="7843" y="15553"/>
                  </a:cubicBezTo>
                  <a:cubicBezTo>
                    <a:pt x="10356" y="14066"/>
                    <a:pt x="9088" y="12330"/>
                    <a:pt x="10279" y="10164"/>
                  </a:cubicBezTo>
                  <a:cubicBezTo>
                    <a:pt x="11412" y="8100"/>
                    <a:pt x="13625" y="8938"/>
                    <a:pt x="14912" y="7286"/>
                  </a:cubicBezTo>
                  <a:cubicBezTo>
                    <a:pt x="16135" y="5716"/>
                    <a:pt x="15324" y="3763"/>
                    <a:pt x="13772" y="281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7353175" y="3366850"/>
              <a:ext cx="73725" cy="73725"/>
            </a:xfrm>
            <a:custGeom>
              <a:rect b="b" l="l" r="r" t="t"/>
              <a:pathLst>
                <a:path extrusionOk="0" h="2949" w="2949">
                  <a:moveTo>
                    <a:pt x="1476" y="0"/>
                  </a:moveTo>
                  <a:cubicBezTo>
                    <a:pt x="661" y="0"/>
                    <a:pt x="1" y="661"/>
                    <a:pt x="1" y="1475"/>
                  </a:cubicBezTo>
                  <a:cubicBezTo>
                    <a:pt x="1" y="2288"/>
                    <a:pt x="661" y="2948"/>
                    <a:pt x="1476" y="2948"/>
                  </a:cubicBezTo>
                  <a:cubicBezTo>
                    <a:pt x="2289" y="2948"/>
                    <a:pt x="2949" y="2288"/>
                    <a:pt x="2949" y="1475"/>
                  </a:cubicBezTo>
                  <a:cubicBezTo>
                    <a:pt x="2949" y="661"/>
                    <a:pt x="2289" y="0"/>
                    <a:pt x="1476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6"/>
            <p:cNvSpPr/>
            <p:nvPr/>
          </p:nvSpPr>
          <p:spPr>
            <a:xfrm>
              <a:off x="7182450" y="3265500"/>
              <a:ext cx="322175" cy="240050"/>
            </a:xfrm>
            <a:custGeom>
              <a:rect b="b" l="l" r="r" t="t"/>
              <a:pathLst>
                <a:path extrusionOk="0" h="9602" w="12887">
                  <a:moveTo>
                    <a:pt x="10728" y="0"/>
                  </a:moveTo>
                  <a:cubicBezTo>
                    <a:pt x="10675" y="0"/>
                    <a:pt x="10623" y="12"/>
                    <a:pt x="10573" y="34"/>
                  </a:cubicBezTo>
                  <a:cubicBezTo>
                    <a:pt x="10021" y="290"/>
                    <a:pt x="9421" y="429"/>
                    <a:pt x="8813" y="439"/>
                  </a:cubicBezTo>
                  <a:lnTo>
                    <a:pt x="428" y="590"/>
                  </a:lnTo>
                  <a:cubicBezTo>
                    <a:pt x="190" y="593"/>
                    <a:pt x="0" y="788"/>
                    <a:pt x="0" y="1024"/>
                  </a:cubicBezTo>
                  <a:lnTo>
                    <a:pt x="0" y="1352"/>
                  </a:lnTo>
                  <a:cubicBezTo>
                    <a:pt x="0" y="1588"/>
                    <a:pt x="190" y="1782"/>
                    <a:pt x="428" y="1786"/>
                  </a:cubicBezTo>
                  <a:lnTo>
                    <a:pt x="1948" y="1814"/>
                  </a:lnTo>
                  <a:cubicBezTo>
                    <a:pt x="1922" y="1875"/>
                    <a:pt x="1903" y="1942"/>
                    <a:pt x="1896" y="2008"/>
                  </a:cubicBezTo>
                  <a:lnTo>
                    <a:pt x="1654" y="3982"/>
                  </a:lnTo>
                  <a:cubicBezTo>
                    <a:pt x="1631" y="4170"/>
                    <a:pt x="1698" y="4356"/>
                    <a:pt x="1834" y="4487"/>
                  </a:cubicBezTo>
                  <a:lnTo>
                    <a:pt x="3097" y="5703"/>
                  </a:lnTo>
                  <a:lnTo>
                    <a:pt x="3097" y="7524"/>
                  </a:lnTo>
                  <a:lnTo>
                    <a:pt x="2992" y="7524"/>
                  </a:lnTo>
                  <a:cubicBezTo>
                    <a:pt x="2910" y="7524"/>
                    <a:pt x="2843" y="7591"/>
                    <a:pt x="2843" y="7675"/>
                  </a:cubicBezTo>
                  <a:lnTo>
                    <a:pt x="2843" y="8656"/>
                  </a:lnTo>
                  <a:cubicBezTo>
                    <a:pt x="2843" y="8738"/>
                    <a:pt x="2910" y="8805"/>
                    <a:pt x="2992" y="8805"/>
                  </a:cubicBezTo>
                  <a:lnTo>
                    <a:pt x="3099" y="8805"/>
                  </a:lnTo>
                  <a:lnTo>
                    <a:pt x="3099" y="9314"/>
                  </a:lnTo>
                  <a:cubicBezTo>
                    <a:pt x="3099" y="9474"/>
                    <a:pt x="3229" y="9602"/>
                    <a:pt x="3388" y="9602"/>
                  </a:cubicBezTo>
                  <a:lnTo>
                    <a:pt x="7138" y="9602"/>
                  </a:lnTo>
                  <a:cubicBezTo>
                    <a:pt x="7298" y="9602"/>
                    <a:pt x="7427" y="9474"/>
                    <a:pt x="7427" y="9314"/>
                  </a:cubicBezTo>
                  <a:lnTo>
                    <a:pt x="7427" y="8805"/>
                  </a:lnTo>
                  <a:lnTo>
                    <a:pt x="7546" y="8805"/>
                  </a:lnTo>
                  <a:cubicBezTo>
                    <a:pt x="7629" y="8805"/>
                    <a:pt x="7695" y="8738"/>
                    <a:pt x="7695" y="8656"/>
                  </a:cubicBezTo>
                  <a:lnTo>
                    <a:pt x="7695" y="7675"/>
                  </a:lnTo>
                  <a:cubicBezTo>
                    <a:pt x="7695" y="7591"/>
                    <a:pt x="7629" y="7524"/>
                    <a:pt x="7546" y="7524"/>
                  </a:cubicBezTo>
                  <a:lnTo>
                    <a:pt x="7427" y="7524"/>
                  </a:lnTo>
                  <a:lnTo>
                    <a:pt x="7427" y="6004"/>
                  </a:lnTo>
                  <a:lnTo>
                    <a:pt x="7953" y="5450"/>
                  </a:lnTo>
                  <a:cubicBezTo>
                    <a:pt x="8077" y="5319"/>
                    <a:pt x="8145" y="5146"/>
                    <a:pt x="8145" y="4965"/>
                  </a:cubicBezTo>
                  <a:lnTo>
                    <a:pt x="8145" y="1924"/>
                  </a:lnTo>
                  <a:lnTo>
                    <a:pt x="8813" y="1937"/>
                  </a:lnTo>
                  <a:cubicBezTo>
                    <a:pt x="9421" y="1947"/>
                    <a:pt x="10021" y="2086"/>
                    <a:pt x="10573" y="2341"/>
                  </a:cubicBezTo>
                  <a:cubicBezTo>
                    <a:pt x="10623" y="2364"/>
                    <a:pt x="10675" y="2375"/>
                    <a:pt x="10728" y="2375"/>
                  </a:cubicBezTo>
                  <a:cubicBezTo>
                    <a:pt x="10782" y="2375"/>
                    <a:pt x="10836" y="2363"/>
                    <a:pt x="10887" y="2340"/>
                  </a:cubicBezTo>
                  <a:lnTo>
                    <a:pt x="11952" y="1842"/>
                  </a:lnTo>
                  <a:cubicBezTo>
                    <a:pt x="12074" y="1786"/>
                    <a:pt x="12164" y="1676"/>
                    <a:pt x="12192" y="1543"/>
                  </a:cubicBezTo>
                  <a:lnTo>
                    <a:pt x="12682" y="1427"/>
                  </a:lnTo>
                  <a:cubicBezTo>
                    <a:pt x="12806" y="1395"/>
                    <a:pt x="12887" y="1276"/>
                    <a:pt x="12866" y="1150"/>
                  </a:cubicBezTo>
                  <a:cubicBezTo>
                    <a:pt x="12848" y="1050"/>
                    <a:pt x="12773" y="970"/>
                    <a:pt x="12675" y="949"/>
                  </a:cubicBezTo>
                  <a:lnTo>
                    <a:pt x="12193" y="833"/>
                  </a:lnTo>
                  <a:cubicBezTo>
                    <a:pt x="12164" y="702"/>
                    <a:pt x="12074" y="590"/>
                    <a:pt x="11952" y="534"/>
                  </a:cubicBezTo>
                  <a:lnTo>
                    <a:pt x="10887" y="36"/>
                  </a:lnTo>
                  <a:cubicBezTo>
                    <a:pt x="10836" y="12"/>
                    <a:pt x="10782" y="0"/>
                    <a:pt x="10728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6"/>
            <p:cNvSpPr/>
            <p:nvPr/>
          </p:nvSpPr>
          <p:spPr>
            <a:xfrm>
              <a:off x="7484025" y="3271175"/>
              <a:ext cx="21750" cy="19275"/>
            </a:xfrm>
            <a:custGeom>
              <a:rect b="b" l="l" r="r" t="t"/>
              <a:pathLst>
                <a:path extrusionOk="0" h="771" w="870">
                  <a:moveTo>
                    <a:pt x="1" y="0"/>
                  </a:moveTo>
                  <a:lnTo>
                    <a:pt x="1" y="771"/>
                  </a:lnTo>
                  <a:lnTo>
                    <a:pt x="619" y="624"/>
                  </a:lnTo>
                  <a:cubicBezTo>
                    <a:pt x="869" y="564"/>
                    <a:pt x="869" y="207"/>
                    <a:pt x="619" y="1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D93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6"/>
            <p:cNvSpPr/>
            <p:nvPr/>
          </p:nvSpPr>
          <p:spPr>
            <a:xfrm>
              <a:off x="7182500" y="3251150"/>
              <a:ext cx="305025" cy="59375"/>
            </a:xfrm>
            <a:custGeom>
              <a:rect b="b" l="l" r="r" t="t"/>
              <a:pathLst>
                <a:path extrusionOk="0" h="2375" w="12201">
                  <a:moveTo>
                    <a:pt x="10725" y="0"/>
                  </a:moveTo>
                  <a:cubicBezTo>
                    <a:pt x="10671" y="0"/>
                    <a:pt x="10618" y="12"/>
                    <a:pt x="10568" y="36"/>
                  </a:cubicBezTo>
                  <a:cubicBezTo>
                    <a:pt x="10016" y="290"/>
                    <a:pt x="9419" y="428"/>
                    <a:pt x="8811" y="439"/>
                  </a:cubicBezTo>
                  <a:lnTo>
                    <a:pt x="428" y="587"/>
                  </a:lnTo>
                  <a:cubicBezTo>
                    <a:pt x="189" y="593"/>
                    <a:pt x="0" y="785"/>
                    <a:pt x="0" y="1022"/>
                  </a:cubicBezTo>
                  <a:lnTo>
                    <a:pt x="0" y="1351"/>
                  </a:lnTo>
                  <a:cubicBezTo>
                    <a:pt x="0" y="1588"/>
                    <a:pt x="189" y="1780"/>
                    <a:pt x="428" y="1785"/>
                  </a:cubicBezTo>
                  <a:lnTo>
                    <a:pt x="8811" y="1934"/>
                  </a:lnTo>
                  <a:lnTo>
                    <a:pt x="8811" y="1936"/>
                  </a:lnTo>
                  <a:cubicBezTo>
                    <a:pt x="9419" y="1947"/>
                    <a:pt x="10016" y="2085"/>
                    <a:pt x="10568" y="2339"/>
                  </a:cubicBezTo>
                  <a:cubicBezTo>
                    <a:pt x="10618" y="2363"/>
                    <a:pt x="10671" y="2374"/>
                    <a:pt x="10725" y="2374"/>
                  </a:cubicBezTo>
                  <a:cubicBezTo>
                    <a:pt x="10780" y="2374"/>
                    <a:pt x="10834" y="2363"/>
                    <a:pt x="10885" y="2339"/>
                  </a:cubicBezTo>
                  <a:lnTo>
                    <a:pt x="11950" y="1842"/>
                  </a:lnTo>
                  <a:cubicBezTo>
                    <a:pt x="12104" y="1771"/>
                    <a:pt x="12200" y="1617"/>
                    <a:pt x="12200" y="1447"/>
                  </a:cubicBezTo>
                  <a:lnTo>
                    <a:pt x="12200" y="925"/>
                  </a:lnTo>
                  <a:cubicBezTo>
                    <a:pt x="12200" y="757"/>
                    <a:pt x="12104" y="603"/>
                    <a:pt x="11950" y="531"/>
                  </a:cubicBezTo>
                  <a:lnTo>
                    <a:pt x="10885" y="36"/>
                  </a:lnTo>
                  <a:cubicBezTo>
                    <a:pt x="10834" y="12"/>
                    <a:pt x="10780" y="0"/>
                    <a:pt x="10725" y="0"/>
                  </a:cubicBezTo>
                  <a:close/>
                </a:path>
              </a:pathLst>
            </a:custGeom>
            <a:solidFill>
              <a:srgbClr val="BDDE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6"/>
            <p:cNvSpPr/>
            <p:nvPr/>
          </p:nvSpPr>
          <p:spPr>
            <a:xfrm>
              <a:off x="7355825" y="3261475"/>
              <a:ext cx="56450" cy="19350"/>
            </a:xfrm>
            <a:custGeom>
              <a:rect b="b" l="l" r="r" t="t"/>
              <a:pathLst>
                <a:path extrusionOk="0" h="774" w="2258">
                  <a:moveTo>
                    <a:pt x="2258" y="1"/>
                  </a:moveTo>
                  <a:cubicBezTo>
                    <a:pt x="2132" y="15"/>
                    <a:pt x="2006" y="24"/>
                    <a:pt x="1878" y="26"/>
                  </a:cubicBezTo>
                  <a:lnTo>
                    <a:pt x="0" y="59"/>
                  </a:lnTo>
                  <a:lnTo>
                    <a:pt x="0" y="556"/>
                  </a:lnTo>
                  <a:cubicBezTo>
                    <a:pt x="0" y="677"/>
                    <a:pt x="98" y="773"/>
                    <a:pt x="217" y="773"/>
                  </a:cubicBezTo>
                  <a:lnTo>
                    <a:pt x="2041" y="773"/>
                  </a:lnTo>
                  <a:cubicBezTo>
                    <a:pt x="2160" y="773"/>
                    <a:pt x="2258" y="675"/>
                    <a:pt x="2258" y="556"/>
                  </a:cubicBezTo>
                  <a:lnTo>
                    <a:pt x="2258" y="1"/>
                  </a:lnTo>
                  <a:close/>
                </a:path>
              </a:pathLst>
            </a:custGeom>
            <a:solidFill>
              <a:srgbClr val="D5EA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6"/>
            <p:cNvSpPr/>
            <p:nvPr/>
          </p:nvSpPr>
          <p:spPr>
            <a:xfrm>
              <a:off x="7182500" y="3263425"/>
              <a:ext cx="146925" cy="34775"/>
            </a:xfrm>
            <a:custGeom>
              <a:rect b="b" l="l" r="r" t="t"/>
              <a:pathLst>
                <a:path extrusionOk="0" h="1391" w="5877">
                  <a:moveTo>
                    <a:pt x="5877" y="0"/>
                  </a:moveTo>
                  <a:lnTo>
                    <a:pt x="428" y="96"/>
                  </a:lnTo>
                  <a:cubicBezTo>
                    <a:pt x="189" y="102"/>
                    <a:pt x="0" y="294"/>
                    <a:pt x="0" y="531"/>
                  </a:cubicBezTo>
                  <a:lnTo>
                    <a:pt x="0" y="860"/>
                  </a:lnTo>
                  <a:cubicBezTo>
                    <a:pt x="0" y="1097"/>
                    <a:pt x="189" y="1289"/>
                    <a:pt x="428" y="1294"/>
                  </a:cubicBezTo>
                  <a:lnTo>
                    <a:pt x="5877" y="139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rgbClr val="D5EA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6"/>
            <p:cNvSpPr/>
            <p:nvPr/>
          </p:nvSpPr>
          <p:spPr>
            <a:xfrm>
              <a:off x="7182500" y="3265600"/>
              <a:ext cx="24025" cy="30425"/>
            </a:xfrm>
            <a:custGeom>
              <a:rect b="b" l="l" r="r" t="t"/>
              <a:pathLst>
                <a:path extrusionOk="0" h="1217" w="961">
                  <a:moveTo>
                    <a:pt x="960" y="1"/>
                  </a:moveTo>
                  <a:lnTo>
                    <a:pt x="428" y="9"/>
                  </a:lnTo>
                  <a:cubicBezTo>
                    <a:pt x="189" y="15"/>
                    <a:pt x="0" y="207"/>
                    <a:pt x="0" y="444"/>
                  </a:cubicBezTo>
                  <a:lnTo>
                    <a:pt x="0" y="773"/>
                  </a:lnTo>
                  <a:cubicBezTo>
                    <a:pt x="0" y="1010"/>
                    <a:pt x="189" y="1202"/>
                    <a:pt x="428" y="1207"/>
                  </a:cubicBezTo>
                  <a:lnTo>
                    <a:pt x="960" y="1216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99B4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6"/>
            <p:cNvSpPr/>
            <p:nvPr/>
          </p:nvSpPr>
          <p:spPr>
            <a:xfrm>
              <a:off x="7259950" y="3280700"/>
              <a:ext cx="126200" cy="210500"/>
            </a:xfrm>
            <a:custGeom>
              <a:rect b="b" l="l" r="r" t="t"/>
              <a:pathLst>
                <a:path extrusionOk="0" h="8420" w="5048">
                  <a:moveTo>
                    <a:pt x="1" y="1"/>
                  </a:moveTo>
                  <a:lnTo>
                    <a:pt x="1" y="8419"/>
                  </a:lnTo>
                  <a:lnTo>
                    <a:pt x="4327" y="8419"/>
                  </a:lnTo>
                  <a:lnTo>
                    <a:pt x="4327" y="4820"/>
                  </a:lnTo>
                  <a:lnTo>
                    <a:pt x="4853" y="4268"/>
                  </a:lnTo>
                  <a:cubicBezTo>
                    <a:pt x="4977" y="4136"/>
                    <a:pt x="5047" y="3963"/>
                    <a:pt x="5047" y="3783"/>
                  </a:cubicBezTo>
                  <a:lnTo>
                    <a:pt x="5047" y="1"/>
                  </a:ln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6"/>
            <p:cNvSpPr/>
            <p:nvPr/>
          </p:nvSpPr>
          <p:spPr>
            <a:xfrm>
              <a:off x="7350525" y="3367075"/>
              <a:ext cx="35625" cy="66275"/>
            </a:xfrm>
            <a:custGeom>
              <a:rect b="b" l="l" r="r" t="t"/>
              <a:pathLst>
                <a:path extrusionOk="0" h="2651" w="1425">
                  <a:moveTo>
                    <a:pt x="1424" y="0"/>
                  </a:moveTo>
                  <a:cubicBezTo>
                    <a:pt x="820" y="65"/>
                    <a:pt x="319" y="494"/>
                    <a:pt x="159" y="1079"/>
                  </a:cubicBezTo>
                  <a:cubicBezTo>
                    <a:pt x="0" y="1664"/>
                    <a:pt x="217" y="2288"/>
                    <a:pt x="704" y="2650"/>
                  </a:cubicBezTo>
                  <a:lnTo>
                    <a:pt x="704" y="1366"/>
                  </a:lnTo>
                  <a:lnTo>
                    <a:pt x="1230" y="813"/>
                  </a:lnTo>
                  <a:cubicBezTo>
                    <a:pt x="1354" y="681"/>
                    <a:pt x="1424" y="508"/>
                    <a:pt x="1424" y="328"/>
                  </a:cubicBezTo>
                  <a:lnTo>
                    <a:pt x="1424" y="0"/>
                  </a:ln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7259925" y="3302350"/>
              <a:ext cx="75325" cy="38825"/>
            </a:xfrm>
            <a:custGeom>
              <a:rect b="b" l="l" r="r" t="t"/>
              <a:pathLst>
                <a:path extrusionOk="0" h="1553" w="3013">
                  <a:moveTo>
                    <a:pt x="2482" y="0"/>
                  </a:moveTo>
                  <a:cubicBezTo>
                    <a:pt x="2481" y="0"/>
                    <a:pt x="2480" y="0"/>
                    <a:pt x="2479" y="0"/>
                  </a:cubicBezTo>
                  <a:lnTo>
                    <a:pt x="0" y="0"/>
                  </a:lnTo>
                  <a:lnTo>
                    <a:pt x="0" y="1552"/>
                  </a:lnTo>
                  <a:lnTo>
                    <a:pt x="1993" y="1552"/>
                  </a:lnTo>
                  <a:cubicBezTo>
                    <a:pt x="2556" y="1552"/>
                    <a:pt x="3013" y="1097"/>
                    <a:pt x="3013" y="533"/>
                  </a:cubicBezTo>
                  <a:cubicBezTo>
                    <a:pt x="3013" y="240"/>
                    <a:pt x="2775" y="0"/>
                    <a:pt x="2482" y="0"/>
                  </a:cubicBez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7303700" y="3280700"/>
              <a:ext cx="82450" cy="43300"/>
            </a:xfrm>
            <a:custGeom>
              <a:rect b="b" l="l" r="r" t="t"/>
              <a:pathLst>
                <a:path extrusionOk="0" h="1732" w="3298">
                  <a:moveTo>
                    <a:pt x="3297" y="1"/>
                  </a:moveTo>
                  <a:lnTo>
                    <a:pt x="1" y="3"/>
                  </a:lnTo>
                  <a:lnTo>
                    <a:pt x="1" y="441"/>
                  </a:lnTo>
                  <a:cubicBezTo>
                    <a:pt x="1" y="922"/>
                    <a:pt x="267" y="1362"/>
                    <a:pt x="693" y="1584"/>
                  </a:cubicBezTo>
                  <a:cubicBezTo>
                    <a:pt x="880" y="1682"/>
                    <a:pt x="1085" y="1731"/>
                    <a:pt x="1290" y="1731"/>
                  </a:cubicBezTo>
                  <a:cubicBezTo>
                    <a:pt x="1549" y="1731"/>
                    <a:pt x="1807" y="1653"/>
                    <a:pt x="2027" y="1500"/>
                  </a:cubicBezTo>
                  <a:cubicBezTo>
                    <a:pt x="2242" y="1653"/>
                    <a:pt x="2495" y="1731"/>
                    <a:pt x="2750" y="1731"/>
                  </a:cubicBezTo>
                  <a:cubicBezTo>
                    <a:pt x="2936" y="1731"/>
                    <a:pt x="3123" y="1690"/>
                    <a:pt x="3297" y="1605"/>
                  </a:cubicBezTo>
                  <a:lnTo>
                    <a:pt x="3297" y="1"/>
                  </a:ln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7259950" y="3453450"/>
              <a:ext cx="108200" cy="32050"/>
            </a:xfrm>
            <a:custGeom>
              <a:rect b="b" l="l" r="r" t="t"/>
              <a:pathLst>
                <a:path extrusionOk="0" h="1282" w="4328">
                  <a:moveTo>
                    <a:pt x="1" y="1"/>
                  </a:moveTo>
                  <a:lnTo>
                    <a:pt x="1" y="1281"/>
                  </a:lnTo>
                  <a:lnTo>
                    <a:pt x="4327" y="1281"/>
                  </a:lnTo>
                  <a:lnTo>
                    <a:pt x="4327" y="1"/>
                  </a:ln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7239375" y="3238625"/>
              <a:ext cx="38900" cy="71850"/>
            </a:xfrm>
            <a:custGeom>
              <a:rect b="b" l="l" r="r" t="t"/>
              <a:pathLst>
                <a:path extrusionOk="0" h="2874" w="1556">
                  <a:moveTo>
                    <a:pt x="778" y="1"/>
                  </a:moveTo>
                  <a:cubicBezTo>
                    <a:pt x="349" y="1"/>
                    <a:pt x="1" y="349"/>
                    <a:pt x="1" y="778"/>
                  </a:cubicBezTo>
                  <a:lnTo>
                    <a:pt x="1" y="2096"/>
                  </a:lnTo>
                  <a:cubicBezTo>
                    <a:pt x="1" y="2526"/>
                    <a:pt x="349" y="2873"/>
                    <a:pt x="778" y="2873"/>
                  </a:cubicBezTo>
                  <a:cubicBezTo>
                    <a:pt x="1207" y="2873"/>
                    <a:pt x="1556" y="2526"/>
                    <a:pt x="1556" y="2096"/>
                  </a:cubicBezTo>
                  <a:lnTo>
                    <a:pt x="1556" y="778"/>
                  </a:lnTo>
                  <a:cubicBezTo>
                    <a:pt x="1556" y="349"/>
                    <a:pt x="1207" y="1"/>
                    <a:pt x="778" y="1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7277825" y="3237850"/>
              <a:ext cx="39775" cy="72625"/>
            </a:xfrm>
            <a:custGeom>
              <a:rect b="b" l="l" r="r" t="t"/>
              <a:pathLst>
                <a:path extrusionOk="0" h="2905" w="1591">
                  <a:moveTo>
                    <a:pt x="796" y="0"/>
                  </a:moveTo>
                  <a:cubicBezTo>
                    <a:pt x="353" y="0"/>
                    <a:pt x="0" y="368"/>
                    <a:pt x="18" y="809"/>
                  </a:cubicBezTo>
                  <a:lnTo>
                    <a:pt x="18" y="2127"/>
                  </a:lnTo>
                  <a:cubicBezTo>
                    <a:pt x="18" y="2557"/>
                    <a:pt x="367" y="2904"/>
                    <a:pt x="796" y="2904"/>
                  </a:cubicBezTo>
                  <a:cubicBezTo>
                    <a:pt x="1225" y="2904"/>
                    <a:pt x="1573" y="2556"/>
                    <a:pt x="1573" y="2127"/>
                  </a:cubicBezTo>
                  <a:lnTo>
                    <a:pt x="1573" y="809"/>
                  </a:lnTo>
                  <a:cubicBezTo>
                    <a:pt x="1591" y="368"/>
                    <a:pt x="1237" y="0"/>
                    <a:pt x="796" y="0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7317150" y="3241250"/>
              <a:ext cx="37600" cy="69250"/>
            </a:xfrm>
            <a:custGeom>
              <a:rect b="b" l="l" r="r" t="t"/>
              <a:pathLst>
                <a:path extrusionOk="0" h="2770" w="1504">
                  <a:moveTo>
                    <a:pt x="752" y="1"/>
                  </a:moveTo>
                  <a:cubicBezTo>
                    <a:pt x="337" y="1"/>
                    <a:pt x="0" y="337"/>
                    <a:pt x="0" y="752"/>
                  </a:cubicBezTo>
                  <a:lnTo>
                    <a:pt x="0" y="2019"/>
                  </a:lnTo>
                  <a:cubicBezTo>
                    <a:pt x="0" y="2434"/>
                    <a:pt x="337" y="2768"/>
                    <a:pt x="752" y="2768"/>
                  </a:cubicBezTo>
                  <a:lnTo>
                    <a:pt x="752" y="2770"/>
                  </a:lnTo>
                  <a:cubicBezTo>
                    <a:pt x="1167" y="2770"/>
                    <a:pt x="1501" y="2434"/>
                    <a:pt x="1503" y="2019"/>
                  </a:cubicBezTo>
                  <a:lnTo>
                    <a:pt x="1503" y="752"/>
                  </a:lnTo>
                  <a:cubicBezTo>
                    <a:pt x="1503" y="337"/>
                    <a:pt x="1167" y="1"/>
                    <a:pt x="752" y="1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7354675" y="3245425"/>
              <a:ext cx="35450" cy="65050"/>
            </a:xfrm>
            <a:custGeom>
              <a:rect b="b" l="l" r="r" t="t"/>
              <a:pathLst>
                <a:path extrusionOk="0" h="2602" w="1418">
                  <a:moveTo>
                    <a:pt x="710" y="0"/>
                  </a:moveTo>
                  <a:cubicBezTo>
                    <a:pt x="318" y="0"/>
                    <a:pt x="2" y="317"/>
                    <a:pt x="2" y="708"/>
                  </a:cubicBezTo>
                  <a:lnTo>
                    <a:pt x="2" y="1894"/>
                  </a:lnTo>
                  <a:cubicBezTo>
                    <a:pt x="0" y="2284"/>
                    <a:pt x="319" y="2601"/>
                    <a:pt x="710" y="2601"/>
                  </a:cubicBezTo>
                  <a:cubicBezTo>
                    <a:pt x="1100" y="2601"/>
                    <a:pt x="1418" y="2284"/>
                    <a:pt x="1418" y="1894"/>
                  </a:cubicBezTo>
                  <a:lnTo>
                    <a:pt x="1418" y="708"/>
                  </a:lnTo>
                  <a:cubicBezTo>
                    <a:pt x="1418" y="317"/>
                    <a:pt x="1100" y="0"/>
                    <a:pt x="710" y="0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7223250" y="3285825"/>
              <a:ext cx="112000" cy="107900"/>
            </a:xfrm>
            <a:custGeom>
              <a:rect b="b" l="l" r="r" t="t"/>
              <a:pathLst>
                <a:path extrusionOk="0" h="4316" w="4480">
                  <a:moveTo>
                    <a:pt x="963" y="1"/>
                  </a:moveTo>
                  <a:cubicBezTo>
                    <a:pt x="607" y="1"/>
                    <a:pt x="307" y="267"/>
                    <a:pt x="265" y="621"/>
                  </a:cubicBezTo>
                  <a:lnTo>
                    <a:pt x="24" y="2595"/>
                  </a:lnTo>
                  <a:cubicBezTo>
                    <a:pt x="1" y="2781"/>
                    <a:pt x="68" y="2968"/>
                    <a:pt x="202" y="3098"/>
                  </a:cubicBezTo>
                  <a:lnTo>
                    <a:pt x="1467" y="4315"/>
                  </a:lnTo>
                  <a:lnTo>
                    <a:pt x="4236" y="3994"/>
                  </a:lnTo>
                  <a:cubicBezTo>
                    <a:pt x="4236" y="1721"/>
                    <a:pt x="2478" y="1563"/>
                    <a:pt x="2118" y="1555"/>
                  </a:cubicBezTo>
                  <a:lnTo>
                    <a:pt x="3460" y="1555"/>
                  </a:lnTo>
                  <a:cubicBezTo>
                    <a:pt x="4023" y="1555"/>
                    <a:pt x="4480" y="1097"/>
                    <a:pt x="4480" y="535"/>
                  </a:cubicBezTo>
                  <a:cubicBezTo>
                    <a:pt x="4480" y="241"/>
                    <a:pt x="4240" y="1"/>
                    <a:pt x="3946" y="1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7253475" y="3439225"/>
              <a:ext cx="121400" cy="32050"/>
            </a:xfrm>
            <a:custGeom>
              <a:rect b="b" l="l" r="r" t="t"/>
              <a:pathLst>
                <a:path extrusionOk="0" h="1282" w="4856">
                  <a:moveTo>
                    <a:pt x="151" y="1"/>
                  </a:moveTo>
                  <a:cubicBezTo>
                    <a:pt x="69" y="1"/>
                    <a:pt x="1" y="67"/>
                    <a:pt x="2" y="151"/>
                  </a:cubicBezTo>
                  <a:lnTo>
                    <a:pt x="2" y="1132"/>
                  </a:lnTo>
                  <a:cubicBezTo>
                    <a:pt x="2" y="1215"/>
                    <a:pt x="69" y="1281"/>
                    <a:pt x="151" y="1281"/>
                  </a:cubicBezTo>
                  <a:lnTo>
                    <a:pt x="4705" y="1281"/>
                  </a:lnTo>
                  <a:cubicBezTo>
                    <a:pt x="4788" y="1281"/>
                    <a:pt x="4856" y="1215"/>
                    <a:pt x="4856" y="1132"/>
                  </a:cubicBezTo>
                  <a:lnTo>
                    <a:pt x="4856" y="151"/>
                  </a:lnTo>
                  <a:cubicBezTo>
                    <a:pt x="4856" y="67"/>
                    <a:pt x="4788" y="1"/>
                    <a:pt x="4705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7446625" y="3384050"/>
              <a:ext cx="23025" cy="23075"/>
            </a:xfrm>
            <a:custGeom>
              <a:rect b="b" l="l" r="r" t="t"/>
              <a:pathLst>
                <a:path extrusionOk="0" h="923" w="921">
                  <a:moveTo>
                    <a:pt x="462" y="1"/>
                  </a:moveTo>
                  <a:cubicBezTo>
                    <a:pt x="381" y="1"/>
                    <a:pt x="316" y="65"/>
                    <a:pt x="316" y="146"/>
                  </a:cubicBezTo>
                  <a:cubicBezTo>
                    <a:pt x="316" y="241"/>
                    <a:pt x="239" y="318"/>
                    <a:pt x="144" y="318"/>
                  </a:cubicBezTo>
                  <a:cubicBezTo>
                    <a:pt x="64" y="318"/>
                    <a:pt x="1" y="383"/>
                    <a:pt x="1" y="461"/>
                  </a:cubicBezTo>
                  <a:cubicBezTo>
                    <a:pt x="1" y="542"/>
                    <a:pt x="64" y="605"/>
                    <a:pt x="144" y="605"/>
                  </a:cubicBezTo>
                  <a:cubicBezTo>
                    <a:pt x="239" y="605"/>
                    <a:pt x="316" y="684"/>
                    <a:pt x="316" y="778"/>
                  </a:cubicBezTo>
                  <a:cubicBezTo>
                    <a:pt x="316" y="857"/>
                    <a:pt x="381" y="922"/>
                    <a:pt x="462" y="922"/>
                  </a:cubicBezTo>
                  <a:cubicBezTo>
                    <a:pt x="540" y="922"/>
                    <a:pt x="605" y="857"/>
                    <a:pt x="605" y="778"/>
                  </a:cubicBezTo>
                  <a:cubicBezTo>
                    <a:pt x="605" y="684"/>
                    <a:pt x="682" y="605"/>
                    <a:pt x="777" y="605"/>
                  </a:cubicBezTo>
                  <a:cubicBezTo>
                    <a:pt x="857" y="605"/>
                    <a:pt x="920" y="542"/>
                    <a:pt x="920" y="461"/>
                  </a:cubicBezTo>
                  <a:cubicBezTo>
                    <a:pt x="920" y="383"/>
                    <a:pt x="857" y="318"/>
                    <a:pt x="777" y="318"/>
                  </a:cubicBezTo>
                  <a:cubicBezTo>
                    <a:pt x="682" y="318"/>
                    <a:pt x="605" y="241"/>
                    <a:pt x="605" y="146"/>
                  </a:cubicBezTo>
                  <a:cubicBezTo>
                    <a:pt x="605" y="65"/>
                    <a:pt x="540" y="1"/>
                    <a:pt x="46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7210300" y="3405425"/>
              <a:ext cx="22750" cy="23050"/>
            </a:xfrm>
            <a:custGeom>
              <a:rect b="b" l="l" r="r" t="t"/>
              <a:pathLst>
                <a:path extrusionOk="0" h="922" w="910">
                  <a:moveTo>
                    <a:pt x="456" y="0"/>
                  </a:moveTo>
                  <a:cubicBezTo>
                    <a:pt x="375" y="0"/>
                    <a:pt x="311" y="65"/>
                    <a:pt x="311" y="144"/>
                  </a:cubicBezTo>
                  <a:cubicBezTo>
                    <a:pt x="311" y="240"/>
                    <a:pt x="233" y="317"/>
                    <a:pt x="139" y="317"/>
                  </a:cubicBezTo>
                  <a:cubicBezTo>
                    <a:pt x="62" y="321"/>
                    <a:pt x="0" y="384"/>
                    <a:pt x="0" y="461"/>
                  </a:cubicBezTo>
                  <a:cubicBezTo>
                    <a:pt x="0" y="538"/>
                    <a:pt x="62" y="603"/>
                    <a:pt x="139" y="605"/>
                  </a:cubicBezTo>
                  <a:cubicBezTo>
                    <a:pt x="233" y="605"/>
                    <a:pt x="311" y="682"/>
                    <a:pt x="311" y="778"/>
                  </a:cubicBezTo>
                  <a:cubicBezTo>
                    <a:pt x="311" y="857"/>
                    <a:pt x="375" y="922"/>
                    <a:pt x="456" y="922"/>
                  </a:cubicBezTo>
                  <a:cubicBezTo>
                    <a:pt x="535" y="922"/>
                    <a:pt x="600" y="857"/>
                    <a:pt x="600" y="778"/>
                  </a:cubicBezTo>
                  <a:cubicBezTo>
                    <a:pt x="600" y="682"/>
                    <a:pt x="677" y="605"/>
                    <a:pt x="771" y="605"/>
                  </a:cubicBezTo>
                  <a:cubicBezTo>
                    <a:pt x="848" y="603"/>
                    <a:pt x="910" y="538"/>
                    <a:pt x="910" y="461"/>
                  </a:cubicBezTo>
                  <a:cubicBezTo>
                    <a:pt x="910" y="384"/>
                    <a:pt x="848" y="321"/>
                    <a:pt x="771" y="317"/>
                  </a:cubicBezTo>
                  <a:cubicBezTo>
                    <a:pt x="677" y="317"/>
                    <a:pt x="600" y="240"/>
                    <a:pt x="600" y="144"/>
                  </a:cubicBezTo>
                  <a:cubicBezTo>
                    <a:pt x="600" y="65"/>
                    <a:pt x="535" y="0"/>
                    <a:pt x="456" y="0"/>
                  </a:cubicBezTo>
                  <a:close/>
                </a:path>
              </a:pathLst>
            </a:custGeom>
            <a:solidFill>
              <a:srgbClr val="BDDE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7414975" y="3334450"/>
              <a:ext cx="23000" cy="22925"/>
            </a:xfrm>
            <a:custGeom>
              <a:rect b="b" l="l" r="r" t="t"/>
              <a:pathLst>
                <a:path extrusionOk="0" h="917" w="920">
                  <a:moveTo>
                    <a:pt x="459" y="0"/>
                  </a:moveTo>
                  <a:cubicBezTo>
                    <a:pt x="382" y="0"/>
                    <a:pt x="319" y="61"/>
                    <a:pt x="316" y="140"/>
                  </a:cubicBezTo>
                  <a:cubicBezTo>
                    <a:pt x="316" y="235"/>
                    <a:pt x="239" y="312"/>
                    <a:pt x="144" y="312"/>
                  </a:cubicBezTo>
                  <a:cubicBezTo>
                    <a:pt x="63" y="312"/>
                    <a:pt x="0" y="377"/>
                    <a:pt x="0" y="456"/>
                  </a:cubicBezTo>
                  <a:cubicBezTo>
                    <a:pt x="0" y="536"/>
                    <a:pt x="63" y="599"/>
                    <a:pt x="144" y="599"/>
                  </a:cubicBezTo>
                  <a:cubicBezTo>
                    <a:pt x="239" y="599"/>
                    <a:pt x="316" y="678"/>
                    <a:pt x="316" y="773"/>
                  </a:cubicBezTo>
                  <a:cubicBezTo>
                    <a:pt x="316" y="851"/>
                    <a:pt x="381" y="916"/>
                    <a:pt x="459" y="916"/>
                  </a:cubicBezTo>
                  <a:cubicBezTo>
                    <a:pt x="540" y="916"/>
                    <a:pt x="605" y="851"/>
                    <a:pt x="605" y="773"/>
                  </a:cubicBezTo>
                  <a:cubicBezTo>
                    <a:pt x="605" y="678"/>
                    <a:pt x="682" y="599"/>
                    <a:pt x="776" y="599"/>
                  </a:cubicBezTo>
                  <a:cubicBezTo>
                    <a:pt x="855" y="599"/>
                    <a:pt x="920" y="536"/>
                    <a:pt x="920" y="456"/>
                  </a:cubicBezTo>
                  <a:cubicBezTo>
                    <a:pt x="920" y="377"/>
                    <a:pt x="855" y="312"/>
                    <a:pt x="776" y="312"/>
                  </a:cubicBezTo>
                  <a:cubicBezTo>
                    <a:pt x="682" y="312"/>
                    <a:pt x="605" y="235"/>
                    <a:pt x="605" y="140"/>
                  </a:cubicBezTo>
                  <a:cubicBezTo>
                    <a:pt x="601" y="61"/>
                    <a:pt x="538" y="0"/>
                    <a:pt x="459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7220025" y="3223600"/>
              <a:ext cx="17000" cy="14400"/>
            </a:xfrm>
            <a:custGeom>
              <a:rect b="b" l="l" r="r" t="t"/>
              <a:pathLst>
                <a:path extrusionOk="0" h="576" w="680">
                  <a:moveTo>
                    <a:pt x="475" y="0"/>
                  </a:moveTo>
                  <a:cubicBezTo>
                    <a:pt x="443" y="0"/>
                    <a:pt x="409" y="12"/>
                    <a:pt x="379" y="41"/>
                  </a:cubicBezTo>
                  <a:lnTo>
                    <a:pt x="91" y="328"/>
                  </a:lnTo>
                  <a:cubicBezTo>
                    <a:pt x="0" y="419"/>
                    <a:pt x="65" y="574"/>
                    <a:pt x="193" y="575"/>
                  </a:cubicBezTo>
                  <a:cubicBezTo>
                    <a:pt x="232" y="575"/>
                    <a:pt x="267" y="560"/>
                    <a:pt x="295" y="533"/>
                  </a:cubicBezTo>
                  <a:lnTo>
                    <a:pt x="582" y="244"/>
                  </a:lnTo>
                  <a:cubicBezTo>
                    <a:pt x="679" y="140"/>
                    <a:pt x="585" y="0"/>
                    <a:pt x="47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7397200" y="3450950"/>
              <a:ext cx="17075" cy="14450"/>
            </a:xfrm>
            <a:custGeom>
              <a:rect b="b" l="l" r="r" t="t"/>
              <a:pathLst>
                <a:path extrusionOk="0" h="578" w="683">
                  <a:moveTo>
                    <a:pt x="477" y="0"/>
                  </a:moveTo>
                  <a:cubicBezTo>
                    <a:pt x="444" y="0"/>
                    <a:pt x="410" y="13"/>
                    <a:pt x="379" y="43"/>
                  </a:cubicBezTo>
                  <a:lnTo>
                    <a:pt x="91" y="330"/>
                  </a:lnTo>
                  <a:cubicBezTo>
                    <a:pt x="0" y="421"/>
                    <a:pt x="65" y="576"/>
                    <a:pt x="193" y="577"/>
                  </a:cubicBezTo>
                  <a:cubicBezTo>
                    <a:pt x="232" y="577"/>
                    <a:pt x="268" y="562"/>
                    <a:pt x="295" y="535"/>
                  </a:cubicBezTo>
                  <a:lnTo>
                    <a:pt x="582" y="246"/>
                  </a:lnTo>
                  <a:cubicBezTo>
                    <a:pt x="683" y="142"/>
                    <a:pt x="588" y="0"/>
                    <a:pt x="477" y="0"/>
                  </a:cubicBezTo>
                  <a:close/>
                </a:path>
              </a:pathLst>
            </a:custGeom>
            <a:solidFill>
              <a:srgbClr val="BDDE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7353175" y="3352475"/>
              <a:ext cx="73725" cy="73675"/>
            </a:xfrm>
            <a:custGeom>
              <a:rect b="b" l="l" r="r" t="t"/>
              <a:pathLst>
                <a:path extrusionOk="0" h="2947" w="2949">
                  <a:moveTo>
                    <a:pt x="1476" y="1"/>
                  </a:moveTo>
                  <a:cubicBezTo>
                    <a:pt x="661" y="1"/>
                    <a:pt x="1" y="659"/>
                    <a:pt x="1" y="1474"/>
                  </a:cubicBezTo>
                  <a:cubicBezTo>
                    <a:pt x="1" y="2288"/>
                    <a:pt x="661" y="2947"/>
                    <a:pt x="1476" y="2947"/>
                  </a:cubicBezTo>
                  <a:cubicBezTo>
                    <a:pt x="2289" y="2947"/>
                    <a:pt x="2949" y="2288"/>
                    <a:pt x="2949" y="1474"/>
                  </a:cubicBezTo>
                  <a:cubicBezTo>
                    <a:pt x="2949" y="659"/>
                    <a:pt x="2289" y="1"/>
                    <a:pt x="1476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7363575" y="3362825"/>
              <a:ext cx="52950" cy="53000"/>
            </a:xfrm>
            <a:custGeom>
              <a:rect b="b" l="l" r="r" t="t"/>
              <a:pathLst>
                <a:path extrusionOk="0" h="2120" w="2118">
                  <a:moveTo>
                    <a:pt x="1060" y="0"/>
                  </a:moveTo>
                  <a:cubicBezTo>
                    <a:pt x="475" y="0"/>
                    <a:pt x="0" y="475"/>
                    <a:pt x="0" y="1060"/>
                  </a:cubicBezTo>
                  <a:cubicBezTo>
                    <a:pt x="0" y="1645"/>
                    <a:pt x="475" y="2120"/>
                    <a:pt x="1060" y="2120"/>
                  </a:cubicBezTo>
                  <a:cubicBezTo>
                    <a:pt x="1645" y="2120"/>
                    <a:pt x="2118" y="1645"/>
                    <a:pt x="2118" y="1060"/>
                  </a:cubicBezTo>
                  <a:cubicBezTo>
                    <a:pt x="2118" y="475"/>
                    <a:pt x="1645" y="0"/>
                    <a:pt x="1060" y="0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7178850" y="3235050"/>
              <a:ext cx="328975" cy="259775"/>
            </a:xfrm>
            <a:custGeom>
              <a:rect b="b" l="l" r="r" t="t"/>
              <a:pathLst>
                <a:path extrusionOk="0" h="10391" w="13159">
                  <a:moveTo>
                    <a:pt x="9191" y="1216"/>
                  </a:moveTo>
                  <a:lnTo>
                    <a:pt x="9191" y="1613"/>
                  </a:lnTo>
                  <a:cubicBezTo>
                    <a:pt x="9191" y="1654"/>
                    <a:pt x="9160" y="1687"/>
                    <a:pt x="9120" y="1687"/>
                  </a:cubicBezTo>
                  <a:lnTo>
                    <a:pt x="8594" y="1687"/>
                  </a:lnTo>
                  <a:lnTo>
                    <a:pt x="8594" y="1233"/>
                  </a:lnTo>
                  <a:lnTo>
                    <a:pt x="8960" y="1226"/>
                  </a:lnTo>
                  <a:cubicBezTo>
                    <a:pt x="9037" y="1224"/>
                    <a:pt x="9114" y="1221"/>
                    <a:pt x="9191" y="1216"/>
                  </a:cubicBezTo>
                  <a:close/>
                  <a:moveTo>
                    <a:pt x="4272" y="512"/>
                  </a:moveTo>
                  <a:cubicBezTo>
                    <a:pt x="4459" y="553"/>
                    <a:pt x="4650" y="574"/>
                    <a:pt x="4843" y="574"/>
                  </a:cubicBezTo>
                  <a:cubicBezTo>
                    <a:pt x="4983" y="574"/>
                    <a:pt x="5123" y="563"/>
                    <a:pt x="5263" y="541"/>
                  </a:cubicBezTo>
                  <a:lnTo>
                    <a:pt x="5263" y="541"/>
                  </a:lnTo>
                  <a:cubicBezTo>
                    <a:pt x="5343" y="647"/>
                    <a:pt x="5390" y="780"/>
                    <a:pt x="5390" y="923"/>
                  </a:cubicBezTo>
                  <a:lnTo>
                    <a:pt x="5390" y="1890"/>
                  </a:lnTo>
                  <a:lnTo>
                    <a:pt x="4122" y="1890"/>
                  </a:lnTo>
                  <a:lnTo>
                    <a:pt x="4122" y="921"/>
                  </a:lnTo>
                  <a:cubicBezTo>
                    <a:pt x="4122" y="765"/>
                    <a:pt x="4179" y="622"/>
                    <a:pt x="4272" y="512"/>
                  </a:cubicBezTo>
                  <a:close/>
                  <a:moveTo>
                    <a:pt x="3199" y="251"/>
                  </a:moveTo>
                  <a:cubicBezTo>
                    <a:pt x="3565" y="251"/>
                    <a:pt x="3854" y="557"/>
                    <a:pt x="3833" y="921"/>
                  </a:cubicBezTo>
                  <a:lnTo>
                    <a:pt x="3833" y="1888"/>
                  </a:lnTo>
                  <a:lnTo>
                    <a:pt x="2739" y="1888"/>
                  </a:lnTo>
                  <a:cubicBezTo>
                    <a:pt x="2681" y="1888"/>
                    <a:pt x="2624" y="1895"/>
                    <a:pt x="2567" y="1907"/>
                  </a:cubicBezTo>
                  <a:lnTo>
                    <a:pt x="2567" y="1907"/>
                  </a:lnTo>
                  <a:lnTo>
                    <a:pt x="2567" y="921"/>
                  </a:lnTo>
                  <a:cubicBezTo>
                    <a:pt x="2546" y="557"/>
                    <a:pt x="2835" y="251"/>
                    <a:pt x="3199" y="251"/>
                  </a:cubicBezTo>
                  <a:close/>
                  <a:moveTo>
                    <a:pt x="12491" y="1661"/>
                  </a:moveTo>
                  <a:lnTo>
                    <a:pt x="12793" y="1732"/>
                  </a:lnTo>
                  <a:cubicBezTo>
                    <a:pt x="12900" y="1755"/>
                    <a:pt x="12900" y="1906"/>
                    <a:pt x="12793" y="1929"/>
                  </a:cubicBezTo>
                  <a:lnTo>
                    <a:pt x="12491" y="2000"/>
                  </a:lnTo>
                  <a:lnTo>
                    <a:pt x="12491" y="1661"/>
                  </a:lnTo>
                  <a:close/>
                  <a:moveTo>
                    <a:pt x="2278" y="1345"/>
                  </a:moveTo>
                  <a:lnTo>
                    <a:pt x="2278" y="2027"/>
                  </a:lnTo>
                  <a:cubicBezTo>
                    <a:pt x="2168" y="2098"/>
                    <a:pt x="2075" y="2197"/>
                    <a:pt x="2006" y="2310"/>
                  </a:cubicBezTo>
                  <a:lnTo>
                    <a:pt x="575" y="2286"/>
                  </a:lnTo>
                  <a:cubicBezTo>
                    <a:pt x="418" y="2281"/>
                    <a:pt x="292" y="2153"/>
                    <a:pt x="292" y="1995"/>
                  </a:cubicBezTo>
                  <a:lnTo>
                    <a:pt x="292" y="1666"/>
                  </a:lnTo>
                  <a:cubicBezTo>
                    <a:pt x="292" y="1508"/>
                    <a:pt x="418" y="1380"/>
                    <a:pt x="575" y="1377"/>
                  </a:cubicBezTo>
                  <a:lnTo>
                    <a:pt x="2278" y="1345"/>
                  </a:lnTo>
                  <a:close/>
                  <a:moveTo>
                    <a:pt x="11176" y="904"/>
                  </a:moveTo>
                  <a:lnTo>
                    <a:pt x="12036" y="1305"/>
                  </a:lnTo>
                  <a:cubicBezTo>
                    <a:pt x="12061" y="1317"/>
                    <a:pt x="12082" y="1331"/>
                    <a:pt x="12103" y="1349"/>
                  </a:cubicBezTo>
                  <a:cubicBezTo>
                    <a:pt x="12078" y="1375"/>
                    <a:pt x="12066" y="1408"/>
                    <a:pt x="12066" y="1443"/>
                  </a:cubicBezTo>
                  <a:lnTo>
                    <a:pt x="12066" y="2216"/>
                  </a:lnTo>
                  <a:cubicBezTo>
                    <a:pt x="12066" y="2251"/>
                    <a:pt x="12078" y="2286"/>
                    <a:pt x="12103" y="2312"/>
                  </a:cubicBezTo>
                  <a:cubicBezTo>
                    <a:pt x="12082" y="2330"/>
                    <a:pt x="12061" y="2344"/>
                    <a:pt x="12036" y="2354"/>
                  </a:cubicBezTo>
                  <a:lnTo>
                    <a:pt x="11176" y="2755"/>
                  </a:lnTo>
                  <a:lnTo>
                    <a:pt x="11176" y="904"/>
                  </a:lnTo>
                  <a:close/>
                  <a:moveTo>
                    <a:pt x="6284" y="382"/>
                  </a:moveTo>
                  <a:cubicBezTo>
                    <a:pt x="6624" y="382"/>
                    <a:pt x="6899" y="660"/>
                    <a:pt x="6892" y="1000"/>
                  </a:cubicBezTo>
                  <a:lnTo>
                    <a:pt x="6892" y="2267"/>
                  </a:lnTo>
                  <a:cubicBezTo>
                    <a:pt x="6892" y="2573"/>
                    <a:pt x="6664" y="2831"/>
                    <a:pt x="6361" y="2869"/>
                  </a:cubicBezTo>
                  <a:lnTo>
                    <a:pt x="6361" y="2867"/>
                  </a:lnTo>
                  <a:cubicBezTo>
                    <a:pt x="6387" y="2769"/>
                    <a:pt x="6399" y="2668"/>
                    <a:pt x="6399" y="2566"/>
                  </a:cubicBezTo>
                  <a:cubicBezTo>
                    <a:pt x="6399" y="2191"/>
                    <a:pt x="6096" y="1888"/>
                    <a:pt x="5722" y="1888"/>
                  </a:cubicBezTo>
                  <a:lnTo>
                    <a:pt x="5678" y="1888"/>
                  </a:lnTo>
                  <a:lnTo>
                    <a:pt x="5678" y="1000"/>
                  </a:lnTo>
                  <a:cubicBezTo>
                    <a:pt x="5671" y="660"/>
                    <a:pt x="5944" y="382"/>
                    <a:pt x="6284" y="382"/>
                  </a:cubicBezTo>
                  <a:close/>
                  <a:moveTo>
                    <a:pt x="10872" y="787"/>
                  </a:moveTo>
                  <a:cubicBezTo>
                    <a:pt x="10877" y="787"/>
                    <a:pt x="10883" y="788"/>
                    <a:pt x="10889" y="788"/>
                  </a:cubicBezTo>
                  <a:lnTo>
                    <a:pt x="10889" y="2871"/>
                  </a:lnTo>
                  <a:cubicBezTo>
                    <a:pt x="10883" y="2871"/>
                    <a:pt x="10877" y="2872"/>
                    <a:pt x="10872" y="2872"/>
                  </a:cubicBezTo>
                  <a:cubicBezTo>
                    <a:pt x="10838" y="2872"/>
                    <a:pt x="10805" y="2863"/>
                    <a:pt x="10775" y="2850"/>
                  </a:cubicBezTo>
                  <a:lnTo>
                    <a:pt x="10775" y="2852"/>
                  </a:lnTo>
                  <a:cubicBezTo>
                    <a:pt x="10206" y="2587"/>
                    <a:pt x="9587" y="2445"/>
                    <a:pt x="8960" y="2435"/>
                  </a:cubicBezTo>
                  <a:lnTo>
                    <a:pt x="8587" y="2428"/>
                  </a:lnTo>
                  <a:cubicBezTo>
                    <a:pt x="8592" y="2389"/>
                    <a:pt x="8596" y="2349"/>
                    <a:pt x="8596" y="2309"/>
                  </a:cubicBezTo>
                  <a:lnTo>
                    <a:pt x="8596" y="1974"/>
                  </a:lnTo>
                  <a:lnTo>
                    <a:pt x="9121" y="1974"/>
                  </a:lnTo>
                  <a:cubicBezTo>
                    <a:pt x="9319" y="1974"/>
                    <a:pt x="9482" y="1813"/>
                    <a:pt x="9482" y="1613"/>
                  </a:cubicBezTo>
                  <a:lnTo>
                    <a:pt x="9482" y="1186"/>
                  </a:lnTo>
                  <a:cubicBezTo>
                    <a:pt x="9929" y="1126"/>
                    <a:pt x="10365" y="1000"/>
                    <a:pt x="10775" y="809"/>
                  </a:cubicBezTo>
                  <a:cubicBezTo>
                    <a:pt x="10805" y="796"/>
                    <a:pt x="10838" y="787"/>
                    <a:pt x="10872" y="787"/>
                  </a:cubicBezTo>
                  <a:close/>
                  <a:moveTo>
                    <a:pt x="7743" y="548"/>
                  </a:moveTo>
                  <a:cubicBezTo>
                    <a:pt x="8060" y="548"/>
                    <a:pt x="8314" y="808"/>
                    <a:pt x="8307" y="1123"/>
                  </a:cubicBezTo>
                  <a:lnTo>
                    <a:pt x="8307" y="2309"/>
                  </a:lnTo>
                  <a:cubicBezTo>
                    <a:pt x="8307" y="2620"/>
                    <a:pt x="8055" y="2873"/>
                    <a:pt x="7743" y="2873"/>
                  </a:cubicBezTo>
                  <a:cubicBezTo>
                    <a:pt x="7431" y="2873"/>
                    <a:pt x="7179" y="2620"/>
                    <a:pt x="7179" y="2309"/>
                  </a:cubicBezTo>
                  <a:lnTo>
                    <a:pt x="7179" y="1123"/>
                  </a:lnTo>
                  <a:cubicBezTo>
                    <a:pt x="7174" y="808"/>
                    <a:pt x="7428" y="548"/>
                    <a:pt x="7743" y="548"/>
                  </a:cubicBezTo>
                  <a:close/>
                  <a:moveTo>
                    <a:pt x="8449" y="4841"/>
                  </a:moveTo>
                  <a:cubicBezTo>
                    <a:pt x="8794" y="4841"/>
                    <a:pt x="9134" y="4976"/>
                    <a:pt x="9388" y="5230"/>
                  </a:cubicBezTo>
                  <a:cubicBezTo>
                    <a:pt x="9768" y="5610"/>
                    <a:pt x="9882" y="6183"/>
                    <a:pt x="9677" y="6681"/>
                  </a:cubicBezTo>
                  <a:cubicBezTo>
                    <a:pt x="9470" y="7176"/>
                    <a:pt x="8987" y="7500"/>
                    <a:pt x="8449" y="7500"/>
                  </a:cubicBezTo>
                  <a:cubicBezTo>
                    <a:pt x="7715" y="7500"/>
                    <a:pt x="7119" y="6905"/>
                    <a:pt x="7119" y="6171"/>
                  </a:cubicBezTo>
                  <a:cubicBezTo>
                    <a:pt x="7119" y="5633"/>
                    <a:pt x="7442" y="5148"/>
                    <a:pt x="7939" y="4943"/>
                  </a:cubicBezTo>
                  <a:cubicBezTo>
                    <a:pt x="8104" y="4874"/>
                    <a:pt x="8277" y="4841"/>
                    <a:pt x="8449" y="4841"/>
                  </a:cubicBezTo>
                  <a:close/>
                  <a:moveTo>
                    <a:pt x="7690" y="8311"/>
                  </a:moveTo>
                  <a:cubicBezTo>
                    <a:pt x="7694" y="8311"/>
                    <a:pt x="7696" y="8315"/>
                    <a:pt x="7696" y="8318"/>
                  </a:cubicBezTo>
                  <a:lnTo>
                    <a:pt x="7696" y="9299"/>
                  </a:lnTo>
                  <a:cubicBezTo>
                    <a:pt x="7696" y="9301"/>
                    <a:pt x="7694" y="9304"/>
                    <a:pt x="7690" y="9304"/>
                  </a:cubicBezTo>
                  <a:lnTo>
                    <a:pt x="3136" y="9304"/>
                  </a:lnTo>
                  <a:cubicBezTo>
                    <a:pt x="3133" y="9304"/>
                    <a:pt x="3131" y="9301"/>
                    <a:pt x="3129" y="9299"/>
                  </a:cubicBezTo>
                  <a:lnTo>
                    <a:pt x="3129" y="8318"/>
                  </a:lnTo>
                  <a:cubicBezTo>
                    <a:pt x="3131" y="8315"/>
                    <a:pt x="3133" y="8311"/>
                    <a:pt x="3136" y="8311"/>
                  </a:cubicBezTo>
                  <a:close/>
                  <a:moveTo>
                    <a:pt x="3199" y="0"/>
                  </a:moveTo>
                  <a:cubicBezTo>
                    <a:pt x="2690" y="0"/>
                    <a:pt x="2278" y="413"/>
                    <a:pt x="2278" y="921"/>
                  </a:cubicBezTo>
                  <a:lnTo>
                    <a:pt x="2278" y="1058"/>
                  </a:lnTo>
                  <a:lnTo>
                    <a:pt x="570" y="1088"/>
                  </a:lnTo>
                  <a:cubicBezTo>
                    <a:pt x="255" y="1095"/>
                    <a:pt x="3" y="1351"/>
                    <a:pt x="1" y="1666"/>
                  </a:cubicBezTo>
                  <a:lnTo>
                    <a:pt x="1" y="1995"/>
                  </a:lnTo>
                  <a:cubicBezTo>
                    <a:pt x="3" y="2309"/>
                    <a:pt x="255" y="2566"/>
                    <a:pt x="570" y="2573"/>
                  </a:cubicBezTo>
                  <a:lnTo>
                    <a:pt x="1903" y="2596"/>
                  </a:lnTo>
                  <a:cubicBezTo>
                    <a:pt x="1900" y="2608"/>
                    <a:pt x="1898" y="2620"/>
                    <a:pt x="1898" y="2633"/>
                  </a:cubicBezTo>
                  <a:lnTo>
                    <a:pt x="1656" y="4608"/>
                  </a:lnTo>
                  <a:cubicBezTo>
                    <a:pt x="1628" y="4840"/>
                    <a:pt x="1710" y="5071"/>
                    <a:pt x="1879" y="5234"/>
                  </a:cubicBezTo>
                  <a:lnTo>
                    <a:pt x="3099" y="6407"/>
                  </a:lnTo>
                  <a:lnTo>
                    <a:pt x="3099" y="8026"/>
                  </a:lnTo>
                  <a:cubicBezTo>
                    <a:pt x="2952" y="8045"/>
                    <a:pt x="2842" y="8169"/>
                    <a:pt x="2842" y="8317"/>
                  </a:cubicBezTo>
                  <a:lnTo>
                    <a:pt x="2842" y="9299"/>
                  </a:lnTo>
                  <a:cubicBezTo>
                    <a:pt x="2842" y="9446"/>
                    <a:pt x="2952" y="9571"/>
                    <a:pt x="3099" y="9590"/>
                  </a:cubicBezTo>
                  <a:lnTo>
                    <a:pt x="3099" y="10247"/>
                  </a:lnTo>
                  <a:cubicBezTo>
                    <a:pt x="3101" y="10324"/>
                    <a:pt x="3166" y="10385"/>
                    <a:pt x="3243" y="10385"/>
                  </a:cubicBezTo>
                  <a:cubicBezTo>
                    <a:pt x="3320" y="10385"/>
                    <a:pt x="3383" y="10324"/>
                    <a:pt x="3387" y="10247"/>
                  </a:cubicBezTo>
                  <a:lnTo>
                    <a:pt x="3387" y="9593"/>
                  </a:lnTo>
                  <a:lnTo>
                    <a:pt x="7428" y="9593"/>
                  </a:lnTo>
                  <a:lnTo>
                    <a:pt x="7428" y="10247"/>
                  </a:lnTo>
                  <a:cubicBezTo>
                    <a:pt x="7428" y="10326"/>
                    <a:pt x="7492" y="10390"/>
                    <a:pt x="7571" y="10390"/>
                  </a:cubicBezTo>
                  <a:cubicBezTo>
                    <a:pt x="7650" y="10390"/>
                    <a:pt x="7715" y="10326"/>
                    <a:pt x="7715" y="10247"/>
                  </a:cubicBezTo>
                  <a:lnTo>
                    <a:pt x="7715" y="9592"/>
                  </a:lnTo>
                  <a:cubicBezTo>
                    <a:pt x="7867" y="9579"/>
                    <a:pt x="7985" y="9452"/>
                    <a:pt x="7985" y="9299"/>
                  </a:cubicBezTo>
                  <a:lnTo>
                    <a:pt x="7985" y="8318"/>
                  </a:lnTo>
                  <a:cubicBezTo>
                    <a:pt x="7985" y="8166"/>
                    <a:pt x="7867" y="8038"/>
                    <a:pt x="7715" y="8026"/>
                  </a:cubicBezTo>
                  <a:lnTo>
                    <a:pt x="7715" y="7612"/>
                  </a:lnTo>
                  <a:cubicBezTo>
                    <a:pt x="7950" y="7732"/>
                    <a:pt x="8202" y="7789"/>
                    <a:pt x="8450" y="7789"/>
                  </a:cubicBezTo>
                  <a:cubicBezTo>
                    <a:pt x="9011" y="7789"/>
                    <a:pt x="9555" y="7498"/>
                    <a:pt x="9854" y="6982"/>
                  </a:cubicBezTo>
                  <a:cubicBezTo>
                    <a:pt x="10284" y="6236"/>
                    <a:pt x="10057" y="5285"/>
                    <a:pt x="9335" y="4813"/>
                  </a:cubicBezTo>
                  <a:cubicBezTo>
                    <a:pt x="9063" y="4635"/>
                    <a:pt x="8756" y="4550"/>
                    <a:pt x="8452" y="4550"/>
                  </a:cubicBezTo>
                  <a:cubicBezTo>
                    <a:pt x="7952" y="4550"/>
                    <a:pt x="7460" y="4781"/>
                    <a:pt x="7144" y="5213"/>
                  </a:cubicBezTo>
                  <a:cubicBezTo>
                    <a:pt x="6636" y="5908"/>
                    <a:pt x="6760" y="6880"/>
                    <a:pt x="7428" y="7425"/>
                  </a:cubicBezTo>
                  <a:lnTo>
                    <a:pt x="7428" y="8024"/>
                  </a:lnTo>
                  <a:lnTo>
                    <a:pt x="6074" y="8024"/>
                  </a:lnTo>
                  <a:lnTo>
                    <a:pt x="6074" y="7385"/>
                  </a:lnTo>
                  <a:cubicBezTo>
                    <a:pt x="6074" y="7306"/>
                    <a:pt x="6009" y="7241"/>
                    <a:pt x="5930" y="7241"/>
                  </a:cubicBezTo>
                  <a:cubicBezTo>
                    <a:pt x="5851" y="7241"/>
                    <a:pt x="5786" y="7306"/>
                    <a:pt x="5786" y="7385"/>
                  </a:cubicBezTo>
                  <a:lnTo>
                    <a:pt x="5786" y="8024"/>
                  </a:lnTo>
                  <a:lnTo>
                    <a:pt x="3388" y="8024"/>
                  </a:lnTo>
                  <a:lnTo>
                    <a:pt x="3388" y="6348"/>
                  </a:lnTo>
                  <a:cubicBezTo>
                    <a:pt x="3388" y="6307"/>
                    <a:pt x="3373" y="6271"/>
                    <a:pt x="3345" y="6243"/>
                  </a:cubicBezTo>
                  <a:lnTo>
                    <a:pt x="2080" y="5027"/>
                  </a:lnTo>
                  <a:cubicBezTo>
                    <a:pt x="1977" y="4927"/>
                    <a:pt x="1928" y="4785"/>
                    <a:pt x="1943" y="4643"/>
                  </a:cubicBezTo>
                  <a:lnTo>
                    <a:pt x="2185" y="2668"/>
                  </a:lnTo>
                  <a:cubicBezTo>
                    <a:pt x="2220" y="2387"/>
                    <a:pt x="2458" y="2177"/>
                    <a:pt x="2740" y="2177"/>
                  </a:cubicBezTo>
                  <a:lnTo>
                    <a:pt x="5723" y="2177"/>
                  </a:lnTo>
                  <a:cubicBezTo>
                    <a:pt x="5939" y="2177"/>
                    <a:pt x="6112" y="2351"/>
                    <a:pt x="6114" y="2566"/>
                  </a:cubicBezTo>
                  <a:cubicBezTo>
                    <a:pt x="6114" y="3050"/>
                    <a:pt x="5722" y="3442"/>
                    <a:pt x="5238" y="3442"/>
                  </a:cubicBezTo>
                  <a:lnTo>
                    <a:pt x="3825" y="3442"/>
                  </a:lnTo>
                  <a:cubicBezTo>
                    <a:pt x="3744" y="3444"/>
                    <a:pt x="3681" y="3510"/>
                    <a:pt x="3683" y="3589"/>
                  </a:cubicBezTo>
                  <a:cubicBezTo>
                    <a:pt x="3684" y="3667"/>
                    <a:pt x="3749" y="3729"/>
                    <a:pt x="3827" y="3729"/>
                  </a:cubicBezTo>
                  <a:cubicBezTo>
                    <a:pt x="3828" y="3729"/>
                    <a:pt x="3829" y="3729"/>
                    <a:pt x="3830" y="3729"/>
                  </a:cubicBezTo>
                  <a:lnTo>
                    <a:pt x="3886" y="3729"/>
                  </a:lnTo>
                  <a:cubicBezTo>
                    <a:pt x="4072" y="3734"/>
                    <a:pt x="4746" y="3785"/>
                    <a:pt x="5250" y="4269"/>
                  </a:cubicBezTo>
                  <a:cubicBezTo>
                    <a:pt x="5660" y="4663"/>
                    <a:pt x="5869" y="5255"/>
                    <a:pt x="5869" y="6025"/>
                  </a:cubicBezTo>
                  <a:cubicBezTo>
                    <a:pt x="5869" y="6104"/>
                    <a:pt x="5933" y="6169"/>
                    <a:pt x="6012" y="6169"/>
                  </a:cubicBezTo>
                  <a:cubicBezTo>
                    <a:pt x="6093" y="6169"/>
                    <a:pt x="6156" y="6104"/>
                    <a:pt x="6156" y="6025"/>
                  </a:cubicBezTo>
                  <a:cubicBezTo>
                    <a:pt x="6156" y="5172"/>
                    <a:pt x="5918" y="4510"/>
                    <a:pt x="5447" y="4058"/>
                  </a:cubicBezTo>
                  <a:cubicBezTo>
                    <a:pt x="5310" y="3929"/>
                    <a:pt x="5158" y="3818"/>
                    <a:pt x="4993" y="3729"/>
                  </a:cubicBezTo>
                  <a:lnTo>
                    <a:pt x="5238" y="3729"/>
                  </a:lnTo>
                  <a:cubicBezTo>
                    <a:pt x="5648" y="3729"/>
                    <a:pt x="6028" y="3514"/>
                    <a:pt x="6238" y="3160"/>
                  </a:cubicBezTo>
                  <a:cubicBezTo>
                    <a:pt x="6254" y="3160"/>
                    <a:pt x="6270" y="3162"/>
                    <a:pt x="6286" y="3162"/>
                  </a:cubicBezTo>
                  <a:cubicBezTo>
                    <a:pt x="6582" y="3162"/>
                    <a:pt x="6860" y="3015"/>
                    <a:pt x="7026" y="2768"/>
                  </a:cubicBezTo>
                  <a:cubicBezTo>
                    <a:pt x="7188" y="3021"/>
                    <a:pt x="7463" y="3162"/>
                    <a:pt x="7745" y="3162"/>
                  </a:cubicBezTo>
                  <a:cubicBezTo>
                    <a:pt x="7881" y="3162"/>
                    <a:pt x="8020" y="3129"/>
                    <a:pt x="8148" y="3060"/>
                  </a:cubicBezTo>
                  <a:lnTo>
                    <a:pt x="8148" y="3776"/>
                  </a:lnTo>
                  <a:cubicBezTo>
                    <a:pt x="8148" y="3855"/>
                    <a:pt x="8212" y="3920"/>
                    <a:pt x="8291" y="3920"/>
                  </a:cubicBezTo>
                  <a:cubicBezTo>
                    <a:pt x="8372" y="3920"/>
                    <a:pt x="8435" y="3855"/>
                    <a:pt x="8435" y="3776"/>
                  </a:cubicBezTo>
                  <a:lnTo>
                    <a:pt x="8435" y="2841"/>
                  </a:lnTo>
                  <a:cubicBezTo>
                    <a:pt x="8435" y="2831"/>
                    <a:pt x="8435" y="2822"/>
                    <a:pt x="8431" y="2811"/>
                  </a:cubicBezTo>
                  <a:cubicBezTo>
                    <a:pt x="8454" y="2780"/>
                    <a:pt x="8475" y="2748"/>
                    <a:pt x="8493" y="2715"/>
                  </a:cubicBezTo>
                  <a:lnTo>
                    <a:pt x="8957" y="2724"/>
                  </a:lnTo>
                  <a:cubicBezTo>
                    <a:pt x="9544" y="2733"/>
                    <a:pt x="10122" y="2866"/>
                    <a:pt x="10654" y="3114"/>
                  </a:cubicBezTo>
                  <a:cubicBezTo>
                    <a:pt x="10723" y="3146"/>
                    <a:pt x="10797" y="3162"/>
                    <a:pt x="10871" y="3162"/>
                  </a:cubicBezTo>
                  <a:cubicBezTo>
                    <a:pt x="10944" y="3162"/>
                    <a:pt x="11017" y="3147"/>
                    <a:pt x="11085" y="3116"/>
                  </a:cubicBezTo>
                  <a:lnTo>
                    <a:pt x="11090" y="3114"/>
                  </a:lnTo>
                  <a:lnTo>
                    <a:pt x="11092" y="3113"/>
                  </a:lnTo>
                  <a:lnTo>
                    <a:pt x="12159" y="2617"/>
                  </a:lnTo>
                  <a:cubicBezTo>
                    <a:pt x="12290" y="2554"/>
                    <a:pt x="12395" y="2443"/>
                    <a:pt x="12449" y="2307"/>
                  </a:cubicBezTo>
                  <a:lnTo>
                    <a:pt x="12861" y="2209"/>
                  </a:lnTo>
                  <a:cubicBezTo>
                    <a:pt x="13034" y="2167"/>
                    <a:pt x="13159" y="2011"/>
                    <a:pt x="13159" y="1830"/>
                  </a:cubicBezTo>
                  <a:cubicBezTo>
                    <a:pt x="13159" y="1652"/>
                    <a:pt x="13034" y="1496"/>
                    <a:pt x="12861" y="1454"/>
                  </a:cubicBezTo>
                  <a:lnTo>
                    <a:pt x="12859" y="1452"/>
                  </a:lnTo>
                  <a:lnTo>
                    <a:pt x="12448" y="1354"/>
                  </a:lnTo>
                  <a:cubicBezTo>
                    <a:pt x="12393" y="1217"/>
                    <a:pt x="12290" y="1107"/>
                    <a:pt x="12157" y="1046"/>
                  </a:cubicBezTo>
                  <a:lnTo>
                    <a:pt x="11092" y="548"/>
                  </a:lnTo>
                  <a:lnTo>
                    <a:pt x="11088" y="547"/>
                  </a:lnTo>
                  <a:lnTo>
                    <a:pt x="11083" y="545"/>
                  </a:lnTo>
                  <a:cubicBezTo>
                    <a:pt x="11016" y="515"/>
                    <a:pt x="10944" y="500"/>
                    <a:pt x="10872" y="500"/>
                  </a:cubicBezTo>
                  <a:cubicBezTo>
                    <a:pt x="10797" y="500"/>
                    <a:pt x="10722" y="516"/>
                    <a:pt x="10652" y="548"/>
                  </a:cubicBezTo>
                  <a:cubicBezTo>
                    <a:pt x="10120" y="795"/>
                    <a:pt x="9542" y="928"/>
                    <a:pt x="8955" y="939"/>
                  </a:cubicBezTo>
                  <a:lnTo>
                    <a:pt x="8575" y="946"/>
                  </a:lnTo>
                  <a:cubicBezTo>
                    <a:pt x="8507" y="624"/>
                    <a:pt x="8260" y="370"/>
                    <a:pt x="7939" y="294"/>
                  </a:cubicBezTo>
                  <a:cubicBezTo>
                    <a:pt x="7874" y="279"/>
                    <a:pt x="7808" y="271"/>
                    <a:pt x="7743" y="271"/>
                  </a:cubicBezTo>
                  <a:cubicBezTo>
                    <a:pt x="7488" y="271"/>
                    <a:pt x="7242" y="385"/>
                    <a:pt x="7079" y="590"/>
                  </a:cubicBezTo>
                  <a:cubicBezTo>
                    <a:pt x="6915" y="271"/>
                    <a:pt x="6599" y="106"/>
                    <a:pt x="6283" y="106"/>
                  </a:cubicBezTo>
                  <a:cubicBezTo>
                    <a:pt x="6012" y="106"/>
                    <a:pt x="5740" y="226"/>
                    <a:pt x="5560" y="475"/>
                  </a:cubicBezTo>
                  <a:cubicBezTo>
                    <a:pt x="5462" y="503"/>
                    <a:pt x="5362" y="524"/>
                    <a:pt x="5263" y="541"/>
                  </a:cubicBezTo>
                  <a:lnTo>
                    <a:pt x="5263" y="541"/>
                  </a:lnTo>
                  <a:cubicBezTo>
                    <a:pt x="5147" y="387"/>
                    <a:pt x="4963" y="287"/>
                    <a:pt x="4756" y="287"/>
                  </a:cubicBezTo>
                  <a:lnTo>
                    <a:pt x="4755" y="287"/>
                  </a:lnTo>
                  <a:cubicBezTo>
                    <a:pt x="4561" y="287"/>
                    <a:pt x="4388" y="374"/>
                    <a:pt x="4272" y="512"/>
                  </a:cubicBezTo>
                  <a:lnTo>
                    <a:pt x="4272" y="512"/>
                  </a:lnTo>
                  <a:cubicBezTo>
                    <a:pt x="3886" y="426"/>
                    <a:pt x="3518" y="253"/>
                    <a:pt x="3199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7394000" y="3374900"/>
              <a:ext cx="11100" cy="28875"/>
            </a:xfrm>
            <a:custGeom>
              <a:rect b="b" l="l" r="r" t="t"/>
              <a:pathLst>
                <a:path extrusionOk="0" h="1155" w="444">
                  <a:moveTo>
                    <a:pt x="144" y="1"/>
                  </a:moveTo>
                  <a:cubicBezTo>
                    <a:pt x="65" y="1"/>
                    <a:pt x="0" y="65"/>
                    <a:pt x="0" y="144"/>
                  </a:cubicBezTo>
                  <a:cubicBezTo>
                    <a:pt x="0" y="223"/>
                    <a:pt x="65" y="288"/>
                    <a:pt x="144" y="288"/>
                  </a:cubicBezTo>
                  <a:lnTo>
                    <a:pt x="156" y="288"/>
                  </a:lnTo>
                  <a:lnTo>
                    <a:pt x="156" y="1011"/>
                  </a:lnTo>
                  <a:cubicBezTo>
                    <a:pt x="156" y="1090"/>
                    <a:pt x="221" y="1155"/>
                    <a:pt x="300" y="1155"/>
                  </a:cubicBezTo>
                  <a:cubicBezTo>
                    <a:pt x="381" y="1155"/>
                    <a:pt x="444" y="1090"/>
                    <a:pt x="444" y="1011"/>
                  </a:cubicBezTo>
                  <a:lnTo>
                    <a:pt x="444" y="144"/>
                  </a:lnTo>
                  <a:cubicBezTo>
                    <a:pt x="444" y="65"/>
                    <a:pt x="381" y="1"/>
                    <a:pt x="300" y="1"/>
                  </a:cubicBezTo>
                  <a:close/>
                </a:path>
              </a:pathLst>
            </a:custGeom>
            <a:solidFill>
              <a:srgbClr val="D26E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7373900" y="3374900"/>
              <a:ext cx="16750" cy="16750"/>
            </a:xfrm>
            <a:custGeom>
              <a:rect b="b" l="l" r="r" t="t"/>
              <a:pathLst>
                <a:path extrusionOk="0" h="670" w="670">
                  <a:moveTo>
                    <a:pt x="335" y="1"/>
                  </a:moveTo>
                  <a:cubicBezTo>
                    <a:pt x="256" y="1"/>
                    <a:pt x="191" y="65"/>
                    <a:pt x="191" y="144"/>
                  </a:cubicBezTo>
                  <a:lnTo>
                    <a:pt x="191" y="192"/>
                  </a:lnTo>
                  <a:lnTo>
                    <a:pt x="144" y="192"/>
                  </a:lnTo>
                  <a:cubicBezTo>
                    <a:pt x="65" y="192"/>
                    <a:pt x="0" y="256"/>
                    <a:pt x="0" y="335"/>
                  </a:cubicBezTo>
                  <a:cubicBezTo>
                    <a:pt x="0" y="414"/>
                    <a:pt x="65" y="479"/>
                    <a:pt x="144" y="479"/>
                  </a:cubicBezTo>
                  <a:lnTo>
                    <a:pt x="191" y="479"/>
                  </a:lnTo>
                  <a:lnTo>
                    <a:pt x="191" y="526"/>
                  </a:lnTo>
                  <a:cubicBezTo>
                    <a:pt x="191" y="605"/>
                    <a:pt x="256" y="670"/>
                    <a:pt x="335" y="670"/>
                  </a:cubicBezTo>
                  <a:cubicBezTo>
                    <a:pt x="416" y="670"/>
                    <a:pt x="479" y="605"/>
                    <a:pt x="480" y="526"/>
                  </a:cubicBezTo>
                  <a:lnTo>
                    <a:pt x="480" y="479"/>
                  </a:lnTo>
                  <a:lnTo>
                    <a:pt x="526" y="479"/>
                  </a:lnTo>
                  <a:cubicBezTo>
                    <a:pt x="606" y="479"/>
                    <a:pt x="670" y="414"/>
                    <a:pt x="670" y="335"/>
                  </a:cubicBezTo>
                  <a:cubicBezTo>
                    <a:pt x="670" y="256"/>
                    <a:pt x="606" y="192"/>
                    <a:pt x="526" y="192"/>
                  </a:cubicBezTo>
                  <a:lnTo>
                    <a:pt x="480" y="192"/>
                  </a:lnTo>
                  <a:lnTo>
                    <a:pt x="480" y="144"/>
                  </a:lnTo>
                  <a:cubicBezTo>
                    <a:pt x="480" y="65"/>
                    <a:pt x="416" y="1"/>
                    <a:pt x="335" y="1"/>
                  </a:cubicBezTo>
                  <a:close/>
                </a:path>
              </a:pathLst>
            </a:custGeom>
            <a:solidFill>
              <a:srgbClr val="D26E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47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7" name="Google Shape;1547;p47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ENTREGA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48" name="Google Shape;1548;p47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9" name="Google Shape;1549;p47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550" name="Google Shape;1550;p47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7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7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7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7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7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7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7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7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7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7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7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" name="Google Shape;1562;p47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563" name="Google Shape;1563;p47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7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7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7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7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7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7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7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7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7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7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7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7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7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7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7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7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7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7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7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7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7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7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7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7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7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7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7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7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7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7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7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7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7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7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7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7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7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7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7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7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7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7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7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7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7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7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7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47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7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7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47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7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7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7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7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7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7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7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7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7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7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7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7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7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7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7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7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7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7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7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7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7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7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7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7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7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7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7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7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7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7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7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7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7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7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7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7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7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7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7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7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7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7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7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7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7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7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7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7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7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7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7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7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7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7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7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7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7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7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7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7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7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7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7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7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7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7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7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7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7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7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7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7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7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8" name="Google Shape;1688;p47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9" name="Google Shape;1689;p47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690" name="Google Shape;1690;p47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7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7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3" name="Google Shape;1693;p47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47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47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47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7" name="Google Shape;1697;p47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47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dvertising Agency by Slidesgo">
  <a:themeElements>
    <a:clrScheme name="Simple Light">
      <a:dk1>
        <a:srgbClr val="FFFFFF"/>
      </a:dk1>
      <a:lt1>
        <a:srgbClr val="1C2340"/>
      </a:lt1>
      <a:dk2>
        <a:srgbClr val="595959"/>
      </a:dk2>
      <a:lt2>
        <a:srgbClr val="EEEEEE"/>
      </a:lt2>
      <a:accent1>
        <a:srgbClr val="ECB8CE"/>
      </a:accent1>
      <a:accent2>
        <a:srgbClr val="67BBFF"/>
      </a:accent2>
      <a:accent3>
        <a:srgbClr val="D2DFE9"/>
      </a:accent3>
      <a:accent4>
        <a:srgbClr val="EF5DA2"/>
      </a:accent4>
      <a:accent5>
        <a:srgbClr val="101632"/>
      </a:accent5>
      <a:accent6>
        <a:srgbClr val="BAC2E5"/>
      </a:accent6>
      <a:hlink>
        <a:srgbClr val="67BB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